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26"/>
  </p:notesMasterIdLst>
  <p:sldIdLst>
    <p:sldId id="278" r:id="rId6"/>
    <p:sldId id="257" r:id="rId7"/>
    <p:sldId id="258" r:id="rId8"/>
    <p:sldId id="272" r:id="rId9"/>
    <p:sldId id="284" r:id="rId10"/>
    <p:sldId id="265" r:id="rId11"/>
    <p:sldId id="279" r:id="rId12"/>
    <p:sldId id="280" r:id="rId13"/>
    <p:sldId id="281" r:id="rId14"/>
    <p:sldId id="282" r:id="rId15"/>
    <p:sldId id="274" r:id="rId16"/>
    <p:sldId id="286" r:id="rId17"/>
    <p:sldId id="287" r:id="rId18"/>
    <p:sldId id="292" r:id="rId19"/>
    <p:sldId id="288" r:id="rId20"/>
    <p:sldId id="291" r:id="rId21"/>
    <p:sldId id="289" r:id="rId22"/>
    <p:sldId id="294" r:id="rId23"/>
    <p:sldId id="290"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757B50-5380-1509-0531-89AEAB5B1389}" name="Lundrigan, Danielle D [NC]" initials="LDD[" userId="S::danielle.lundrigan@hrsdc-rhdcc.gc.ca::19eaa774-3f3e-4120-a974-082db4f1d150" providerId="AD"/>
  <p188:author id="{535F696B-2E84-BC6B-1AD7-7F8D3250F531}" name="La Salle, Stephane S [NC]" initials="LSSS[" userId="S::stephane.lasalle@hrsdc-rhdcc.gc.ca::94898d6d-e9fa-4e72-b5dc-e29dd0d3e0f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2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8/10/relationships/authors" Targe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drigan, Danielle D [NC]" userId="19eaa774-3f3e-4120-a974-082db4f1d150" providerId="ADAL" clId="{E7E9B50C-182C-470F-A9FE-F033110E45C7}"/>
    <pc:docChg chg="">
      <pc:chgData name="Lundrigan, Danielle D [NC]" userId="19eaa774-3f3e-4120-a974-082db4f1d150" providerId="ADAL" clId="{E7E9B50C-182C-470F-A9FE-F033110E45C7}" dt="2023-04-20T13:12:24.568" v="9"/>
      <pc:docMkLst>
        <pc:docMk/>
      </pc:docMkLst>
      <pc:sldChg chg="delCm">
        <pc:chgData name="Lundrigan, Danielle D [NC]" userId="19eaa774-3f3e-4120-a974-082db4f1d150" providerId="ADAL" clId="{E7E9B50C-182C-470F-A9FE-F033110E45C7}" dt="2023-04-20T13:11:24.355" v="2"/>
        <pc:sldMkLst>
          <pc:docMk/>
          <pc:sldMk cId="1018494807" sldId="257"/>
        </pc:sldMkLst>
      </pc:sldChg>
      <pc:sldChg chg="delCm">
        <pc:chgData name="Lundrigan, Danielle D [NC]" userId="19eaa774-3f3e-4120-a974-082db4f1d150" providerId="ADAL" clId="{E7E9B50C-182C-470F-A9FE-F033110E45C7}" dt="2023-04-20T13:12:24.568" v="9"/>
        <pc:sldMkLst>
          <pc:docMk/>
          <pc:sldMk cId="2252599052" sldId="271"/>
        </pc:sldMkLst>
      </pc:sldChg>
      <pc:sldChg chg="delCm">
        <pc:chgData name="Lundrigan, Danielle D [NC]" userId="19eaa774-3f3e-4120-a974-082db4f1d150" providerId="ADAL" clId="{E7E9B50C-182C-470F-A9FE-F033110E45C7}" dt="2023-04-20T13:12:00.951" v="5"/>
        <pc:sldMkLst>
          <pc:docMk/>
          <pc:sldMk cId="4213592765" sldId="275"/>
        </pc:sldMkLst>
      </pc:sldChg>
      <pc:sldChg chg="delCm">
        <pc:chgData name="Lundrigan, Danielle D [NC]" userId="19eaa774-3f3e-4120-a974-082db4f1d150" providerId="ADAL" clId="{E7E9B50C-182C-470F-A9FE-F033110E45C7}" dt="2023-04-20T13:11:35.949" v="3"/>
        <pc:sldMkLst>
          <pc:docMk/>
          <pc:sldMk cId="2527572807" sldId="279"/>
        </pc:sldMkLst>
      </pc:sldChg>
      <pc:sldChg chg="delCm">
        <pc:chgData name="Lundrigan, Danielle D [NC]" userId="19eaa774-3f3e-4120-a974-082db4f1d150" providerId="ADAL" clId="{E7E9B50C-182C-470F-A9FE-F033110E45C7}" dt="2023-04-20T13:12:05.849" v="6"/>
        <pc:sldMkLst>
          <pc:docMk/>
          <pc:sldMk cId="4008876837" sldId="283"/>
        </pc:sldMkLst>
      </pc:sldChg>
      <pc:sldChg chg="delCm">
        <pc:chgData name="Lundrigan, Danielle D [NC]" userId="19eaa774-3f3e-4120-a974-082db4f1d150" providerId="ADAL" clId="{E7E9B50C-182C-470F-A9FE-F033110E45C7}" dt="2023-04-20T13:12:10.554" v="8"/>
        <pc:sldMkLst>
          <pc:docMk/>
          <pc:sldMk cId="4020190670" sldId="286"/>
        </pc:sldMkLst>
      </pc:sldChg>
      <pc:sldChg chg="delCm">
        <pc:chgData name="Lundrigan, Danielle D [NC]" userId="19eaa774-3f3e-4120-a974-082db4f1d150" providerId="ADAL" clId="{E7E9B50C-182C-470F-A9FE-F033110E45C7}" dt="2023-04-20T13:11:05.429" v="1"/>
        <pc:sldMkLst>
          <pc:docMk/>
          <pc:sldMk cId="2172555521" sldId="289"/>
        </pc:sldMkLst>
      </pc:sldChg>
    </pc:docChg>
  </pc:docChgLst>
  <pc:docChgLst>
    <pc:chgData name="Hillerup, Joshua J [NC]" userId="e04bb935-50f5-4d9d-a639-61d01b4b2f22" providerId="ADAL" clId="{9B77B35A-59AB-42CF-B787-3F67335DFCF0}"/>
    <pc:docChg chg="custSel modSld">
      <pc:chgData name="Hillerup, Joshua J [NC]" userId="e04bb935-50f5-4d9d-a639-61d01b4b2f22" providerId="ADAL" clId="{9B77B35A-59AB-42CF-B787-3F67335DFCF0}" dt="2023-04-19T18:24:59.561" v="873" actId="20577"/>
      <pc:docMkLst>
        <pc:docMk/>
      </pc:docMkLst>
      <pc:sldChg chg="modSp mod">
        <pc:chgData name="Hillerup, Joshua J [NC]" userId="e04bb935-50f5-4d9d-a639-61d01b4b2f22" providerId="ADAL" clId="{9B77B35A-59AB-42CF-B787-3F67335DFCF0}" dt="2023-04-19T18:24:59.561" v="873" actId="20577"/>
        <pc:sldMkLst>
          <pc:docMk/>
          <pc:sldMk cId="2947457574" sldId="291"/>
        </pc:sldMkLst>
        <pc:spChg chg="mod">
          <ac:chgData name="Hillerup, Joshua J [NC]" userId="e04bb935-50f5-4d9d-a639-61d01b4b2f22" providerId="ADAL" clId="{9B77B35A-59AB-42CF-B787-3F67335DFCF0}" dt="2023-04-19T18:24:59.561" v="873" actId="20577"/>
          <ac:spMkLst>
            <pc:docMk/>
            <pc:sldMk cId="2947457574" sldId="291"/>
            <ac:spMk id="5" creationId="{E89A57B9-C8E6-AA5D-DD1C-3EEDEDF167B5}"/>
          </ac:spMkLst>
        </pc:spChg>
      </pc:sldChg>
    </pc:docChg>
  </pc:docChgLst>
  <pc:docChgLst>
    <pc:chgData name="Moncrieff, Jodi Lynn JL [NC]" userId="1321ac4f-0994-41f6-bdad-445ab84b0422" providerId="ADAL" clId="{F45888AC-CED8-4084-8587-C882AFD99AE2}"/>
    <pc:docChg chg="modSld">
      <pc:chgData name="Moncrieff, Jodi Lynn JL [NC]" userId="1321ac4f-0994-41f6-bdad-445ab84b0422" providerId="ADAL" clId="{F45888AC-CED8-4084-8587-C882AFD99AE2}" dt="2023-05-18T18:27:43.734" v="29" actId="20577"/>
      <pc:docMkLst>
        <pc:docMk/>
      </pc:docMkLst>
      <pc:sldChg chg="modSp mod">
        <pc:chgData name="Moncrieff, Jodi Lynn JL [NC]" userId="1321ac4f-0994-41f6-bdad-445ab84b0422" providerId="ADAL" clId="{F45888AC-CED8-4084-8587-C882AFD99AE2}" dt="2023-05-18T18:27:43.734" v="29" actId="20577"/>
        <pc:sldMkLst>
          <pc:docMk/>
          <pc:sldMk cId="2576293551" sldId="278"/>
        </pc:sldMkLst>
        <pc:spChg chg="mod">
          <ac:chgData name="Moncrieff, Jodi Lynn JL [NC]" userId="1321ac4f-0994-41f6-bdad-445ab84b0422" providerId="ADAL" clId="{F45888AC-CED8-4084-8587-C882AFD99AE2}" dt="2023-05-18T18:27:43.734" v="29" actId="20577"/>
          <ac:spMkLst>
            <pc:docMk/>
            <pc:sldMk cId="2576293551" sldId="278"/>
            <ac:spMk id="7" creationId="{154C88EE-E629-C75F-105E-7B0486D770B2}"/>
          </ac:spMkLst>
        </pc:spChg>
      </pc:sldChg>
    </pc:docChg>
  </pc:docChgLst>
  <pc:docChgLst>
    <pc:chgData name="La Salle, Stephane S [NC]" userId="94898d6d-e9fa-4e72-b5dc-e29dd0d3e0f0" providerId="ADAL" clId="{11858066-7E04-4EE2-962E-187DBAADB6F6}"/>
    <pc:docChg chg="modSld">
      <pc:chgData name="La Salle, Stephane S [NC]" userId="94898d6d-e9fa-4e72-b5dc-e29dd0d3e0f0" providerId="ADAL" clId="{11858066-7E04-4EE2-962E-187DBAADB6F6}" dt="2023-04-20T12:35:54.010" v="3" actId="1076"/>
      <pc:docMkLst>
        <pc:docMk/>
      </pc:docMkLst>
      <pc:sldChg chg="modSp mod">
        <pc:chgData name="La Salle, Stephane S [NC]" userId="94898d6d-e9fa-4e72-b5dc-e29dd0d3e0f0" providerId="ADAL" clId="{11858066-7E04-4EE2-962E-187DBAADB6F6}" dt="2023-04-20T12:35:54.010" v="3" actId="1076"/>
        <pc:sldMkLst>
          <pc:docMk/>
          <pc:sldMk cId="1538487714" sldId="287"/>
        </pc:sldMkLst>
        <pc:spChg chg="mod">
          <ac:chgData name="La Salle, Stephane S [NC]" userId="94898d6d-e9fa-4e72-b5dc-e29dd0d3e0f0" providerId="ADAL" clId="{11858066-7E04-4EE2-962E-187DBAADB6F6}" dt="2023-04-20T12:35:54.010" v="3" actId="1076"/>
          <ac:spMkLst>
            <pc:docMk/>
            <pc:sldMk cId="1538487714" sldId="287"/>
            <ac:spMk id="5" creationId="{E89A57B9-C8E6-AA5D-DD1C-3EEDEDF167B5}"/>
          </ac:spMkLst>
        </pc:spChg>
        <pc:picChg chg="mod">
          <ac:chgData name="La Salle, Stephane S [NC]" userId="94898d6d-e9fa-4e72-b5dc-e29dd0d3e0f0" providerId="ADAL" clId="{11858066-7E04-4EE2-962E-187DBAADB6F6}" dt="2023-04-20T12:31:46.437" v="1" actId="1076"/>
          <ac:picMkLst>
            <pc:docMk/>
            <pc:sldMk cId="1538487714" sldId="287"/>
            <ac:picMk id="9" creationId="{0E91FAAF-0008-3A58-3A14-1A428321F7A6}"/>
          </ac:picMkLst>
        </pc:picChg>
      </pc:sldChg>
      <pc:sldChg chg="modSp mod">
        <pc:chgData name="La Salle, Stephane S [NC]" userId="94898d6d-e9fa-4e72-b5dc-e29dd0d3e0f0" providerId="ADAL" clId="{11858066-7E04-4EE2-962E-187DBAADB6F6}" dt="2023-04-20T12:31:35.818" v="0" actId="1076"/>
        <pc:sldMkLst>
          <pc:docMk/>
          <pc:sldMk cId="3419695068" sldId="292"/>
        </pc:sldMkLst>
        <pc:picChg chg="mod">
          <ac:chgData name="La Salle, Stephane S [NC]" userId="94898d6d-e9fa-4e72-b5dc-e29dd0d3e0f0" providerId="ADAL" clId="{11858066-7E04-4EE2-962E-187DBAADB6F6}" dt="2023-04-20T12:31:35.818" v="0" actId="1076"/>
          <ac:picMkLst>
            <pc:docMk/>
            <pc:sldMk cId="3419695068" sldId="292"/>
            <ac:picMk id="8" creationId="{7B32D0A1-0898-A270-A923-BA9B425A8BB6}"/>
          </ac:picMkLst>
        </pc:picChg>
      </pc:sldChg>
    </pc:docChg>
  </pc:docChgLst>
  <pc:docChgLst>
    <pc:chgData name="Moncrieff, Jodi Lynn JL [NC]" userId="1321ac4f-0994-41f6-bdad-445ab84b0422" providerId="ADAL" clId="{9A16659A-B1F6-478A-B201-12A2BE224897}"/>
    <pc:docChg chg="undo custSel addSld delSld modSld sldOrd">
      <pc:chgData name="Moncrieff, Jodi Lynn JL [NC]" userId="1321ac4f-0994-41f6-bdad-445ab84b0422" providerId="ADAL" clId="{9A16659A-B1F6-478A-B201-12A2BE224897}" dt="2023-04-19T18:16:32.495" v="162" actId="729"/>
      <pc:docMkLst>
        <pc:docMk/>
      </pc:docMkLst>
      <pc:sldChg chg="mod modShow">
        <pc:chgData name="Moncrieff, Jodi Lynn JL [NC]" userId="1321ac4f-0994-41f6-bdad-445ab84b0422" providerId="ADAL" clId="{9A16659A-B1F6-478A-B201-12A2BE224897}" dt="2023-04-19T18:16:32.495" v="162" actId="729"/>
        <pc:sldMkLst>
          <pc:docMk/>
          <pc:sldMk cId="1648460373" sldId="264"/>
        </pc:sldMkLst>
      </pc:sldChg>
      <pc:sldChg chg="add del ord">
        <pc:chgData name="Moncrieff, Jodi Lynn JL [NC]" userId="1321ac4f-0994-41f6-bdad-445ab84b0422" providerId="ADAL" clId="{9A16659A-B1F6-478A-B201-12A2BE224897}" dt="2023-04-19T14:30:45.163" v="11"/>
        <pc:sldMkLst>
          <pc:docMk/>
          <pc:sldMk cId="2252599052" sldId="271"/>
        </pc:sldMkLst>
      </pc:sldChg>
      <pc:sldChg chg="modSp mod">
        <pc:chgData name="Moncrieff, Jodi Lynn JL [NC]" userId="1321ac4f-0994-41f6-bdad-445ab84b0422" providerId="ADAL" clId="{9A16659A-B1F6-478A-B201-12A2BE224897}" dt="2023-04-19T17:59:43.528" v="16" actId="20577"/>
        <pc:sldMkLst>
          <pc:docMk/>
          <pc:sldMk cId="2576293551" sldId="278"/>
        </pc:sldMkLst>
        <pc:spChg chg="mod">
          <ac:chgData name="Moncrieff, Jodi Lynn JL [NC]" userId="1321ac4f-0994-41f6-bdad-445ab84b0422" providerId="ADAL" clId="{9A16659A-B1F6-478A-B201-12A2BE224897}" dt="2023-04-19T17:59:43.528" v="16" actId="20577"/>
          <ac:spMkLst>
            <pc:docMk/>
            <pc:sldMk cId="2576293551" sldId="278"/>
            <ac:spMk id="7" creationId="{154C88EE-E629-C75F-105E-7B0486D770B2}"/>
          </ac:spMkLst>
        </pc:spChg>
      </pc:sldChg>
      <pc:sldChg chg="mod modShow">
        <pc:chgData name="Moncrieff, Jodi Lynn JL [NC]" userId="1321ac4f-0994-41f6-bdad-445ab84b0422" providerId="ADAL" clId="{9A16659A-B1F6-478A-B201-12A2BE224897}" dt="2023-04-19T18:04:12.016" v="17" actId="729"/>
        <pc:sldMkLst>
          <pc:docMk/>
          <pc:sldMk cId="4008876837" sldId="283"/>
        </pc:sldMkLst>
      </pc:sldChg>
      <pc:sldChg chg="addSp modSp del">
        <pc:chgData name="Moncrieff, Jodi Lynn JL [NC]" userId="1321ac4f-0994-41f6-bdad-445ab84b0422" providerId="ADAL" clId="{9A16659A-B1F6-478A-B201-12A2BE224897}" dt="2023-04-19T14:29:13.774" v="3" actId="2696"/>
        <pc:sldMkLst>
          <pc:docMk/>
          <pc:sldMk cId="1625304682" sldId="285"/>
        </pc:sldMkLst>
        <pc:picChg chg="add mod">
          <ac:chgData name="Moncrieff, Jodi Lynn JL [NC]" userId="1321ac4f-0994-41f6-bdad-445ab84b0422" providerId="ADAL" clId="{9A16659A-B1F6-478A-B201-12A2BE224897}" dt="2023-04-19T14:28:46.212" v="0"/>
          <ac:picMkLst>
            <pc:docMk/>
            <pc:sldMk cId="1625304682" sldId="285"/>
            <ac:picMk id="3" creationId="{D31BA6F5-3713-580B-67F0-704784F5485D}"/>
          </ac:picMkLst>
        </pc:picChg>
      </pc:sldChg>
      <pc:sldChg chg="delSp add setBg delDesignElem">
        <pc:chgData name="Moncrieff, Jodi Lynn JL [NC]" userId="1321ac4f-0994-41f6-bdad-445ab84b0422" providerId="ADAL" clId="{9A16659A-B1F6-478A-B201-12A2BE224897}" dt="2023-04-19T14:29:09.095" v="2"/>
        <pc:sldMkLst>
          <pc:docMk/>
          <pc:sldMk cId="4020190670" sldId="286"/>
        </pc:sldMkLst>
        <pc:spChg chg="del">
          <ac:chgData name="Moncrieff, Jodi Lynn JL [NC]" userId="1321ac4f-0994-41f6-bdad-445ab84b0422" providerId="ADAL" clId="{9A16659A-B1F6-478A-B201-12A2BE224897}" dt="2023-04-19T14:29:09.095" v="2"/>
          <ac:spMkLst>
            <pc:docMk/>
            <pc:sldMk cId="4020190670" sldId="286"/>
            <ac:spMk id="11" creationId="{42A4FC2C-047E-45A5-965D-8E1E3BF09BC6}"/>
          </ac:spMkLst>
        </pc:spChg>
      </pc:sldChg>
      <pc:sldChg chg="delSp modSp add mod">
        <pc:chgData name="Moncrieff, Jodi Lynn JL [NC]" userId="1321ac4f-0994-41f6-bdad-445ab84b0422" providerId="ADAL" clId="{9A16659A-B1F6-478A-B201-12A2BE224897}" dt="2023-04-19T18:14:23.842" v="161" actId="20577"/>
        <pc:sldMkLst>
          <pc:docMk/>
          <pc:sldMk cId="1538487714" sldId="287"/>
        </pc:sldMkLst>
        <pc:spChg chg="mod">
          <ac:chgData name="Moncrieff, Jodi Lynn JL [NC]" userId="1321ac4f-0994-41f6-bdad-445ab84b0422" providerId="ADAL" clId="{9A16659A-B1F6-478A-B201-12A2BE224897}" dt="2023-04-19T18:14:23.842" v="161" actId="20577"/>
          <ac:spMkLst>
            <pc:docMk/>
            <pc:sldMk cId="1538487714" sldId="287"/>
            <ac:spMk id="5" creationId="{E89A57B9-C8E6-AA5D-DD1C-3EEDEDF167B5}"/>
          </ac:spMkLst>
        </pc:spChg>
        <pc:spChg chg="mod">
          <ac:chgData name="Moncrieff, Jodi Lynn JL [NC]" userId="1321ac4f-0994-41f6-bdad-445ab84b0422" providerId="ADAL" clId="{9A16659A-B1F6-478A-B201-12A2BE224897}" dt="2023-04-19T18:11:01.215" v="58" actId="20577"/>
          <ac:spMkLst>
            <pc:docMk/>
            <pc:sldMk cId="1538487714" sldId="287"/>
            <ac:spMk id="6" creationId="{CB6D647E-9D57-62F0-DBAD-C327E2185C34}"/>
          </ac:spMkLst>
        </pc:spChg>
        <pc:graphicFrameChg chg="del">
          <ac:chgData name="Moncrieff, Jodi Lynn JL [NC]" userId="1321ac4f-0994-41f6-bdad-445ab84b0422" providerId="ADAL" clId="{9A16659A-B1F6-478A-B201-12A2BE224897}" dt="2023-04-19T18:11:08.460" v="59" actId="478"/>
          <ac:graphicFrameMkLst>
            <pc:docMk/>
            <pc:sldMk cId="1538487714" sldId="287"/>
            <ac:graphicFrameMk id="9" creationId="{5250EA2C-2D71-23BB-E687-9E682F93944B}"/>
          </ac:graphicFrameMkLst>
        </pc:graphicFrameChg>
      </pc:sldChg>
      <pc:sldChg chg="add">
        <pc:chgData name="Moncrieff, Jodi Lynn JL [NC]" userId="1321ac4f-0994-41f6-bdad-445ab84b0422" providerId="ADAL" clId="{9A16659A-B1F6-478A-B201-12A2BE224897}" dt="2023-04-19T14:30:00.213" v="7"/>
        <pc:sldMkLst>
          <pc:docMk/>
          <pc:sldMk cId="2105000768" sldId="288"/>
        </pc:sldMkLst>
      </pc:sldChg>
      <pc:sldChg chg="add">
        <pc:chgData name="Moncrieff, Jodi Lynn JL [NC]" userId="1321ac4f-0994-41f6-bdad-445ab84b0422" providerId="ADAL" clId="{9A16659A-B1F6-478A-B201-12A2BE224897}" dt="2023-04-19T14:30:15.156" v="8"/>
        <pc:sldMkLst>
          <pc:docMk/>
          <pc:sldMk cId="2172555521" sldId="289"/>
        </pc:sldMkLst>
      </pc:sldChg>
      <pc:sldChg chg="add">
        <pc:chgData name="Moncrieff, Jodi Lynn JL [NC]" userId="1321ac4f-0994-41f6-bdad-445ab84b0422" providerId="ADAL" clId="{9A16659A-B1F6-478A-B201-12A2BE224897}" dt="2023-04-19T14:30:28.968" v="9"/>
        <pc:sldMkLst>
          <pc:docMk/>
          <pc:sldMk cId="3161778919" sldId="290"/>
        </pc:sldMkLst>
      </pc:sldChg>
      <pc:sldChg chg="modSp add mod">
        <pc:chgData name="Moncrieff, Jodi Lynn JL [NC]" userId="1321ac4f-0994-41f6-bdad-445ab84b0422" providerId="ADAL" clId="{9A16659A-B1F6-478A-B201-12A2BE224897}" dt="2023-04-19T18:12:26.359" v="108" actId="6549"/>
        <pc:sldMkLst>
          <pc:docMk/>
          <pc:sldMk cId="2947457574" sldId="291"/>
        </pc:sldMkLst>
        <pc:spChg chg="mod">
          <ac:chgData name="Moncrieff, Jodi Lynn JL [NC]" userId="1321ac4f-0994-41f6-bdad-445ab84b0422" providerId="ADAL" clId="{9A16659A-B1F6-478A-B201-12A2BE224897}" dt="2023-04-19T18:12:26.359" v="108" actId="6549"/>
          <ac:spMkLst>
            <pc:docMk/>
            <pc:sldMk cId="2947457574" sldId="291"/>
            <ac:spMk id="5" creationId="{E89A57B9-C8E6-AA5D-DD1C-3EEDEDF167B5}"/>
          </ac:spMkLst>
        </pc:spChg>
        <pc:spChg chg="mod">
          <ac:chgData name="Moncrieff, Jodi Lynn JL [NC]" userId="1321ac4f-0994-41f6-bdad-445ab84b0422" providerId="ADAL" clId="{9A16659A-B1F6-478A-B201-12A2BE224897}" dt="2023-04-19T18:05:54.825" v="30" actId="20577"/>
          <ac:spMkLst>
            <pc:docMk/>
            <pc:sldMk cId="2947457574" sldId="291"/>
            <ac:spMk id="6" creationId="{CB6D647E-9D57-62F0-DBAD-C327E2185C34}"/>
          </ac:spMkLst>
        </pc:spChg>
      </pc:sldChg>
      <pc:sldChg chg="add">
        <pc:chgData name="Moncrieff, Jodi Lynn JL [NC]" userId="1321ac4f-0994-41f6-bdad-445ab84b0422" providerId="ADAL" clId="{9A16659A-B1F6-478A-B201-12A2BE224897}" dt="2023-04-19T18:10:46.948" v="31" actId="2890"/>
        <pc:sldMkLst>
          <pc:docMk/>
          <pc:sldMk cId="3419695068" sldId="292"/>
        </pc:sldMkLst>
      </pc:sldChg>
    </pc:docChg>
  </pc:docChgLst>
  <pc:docChgLst>
    <pc:chgData name="La Salle, Stephane S [NC]" userId="94898d6d-e9fa-4e72-b5dc-e29dd0d3e0f0" providerId="ADAL" clId="{39014CEE-1482-4CB9-86FE-B6F6E3E2D32A}"/>
    <pc:docChg chg="undo custSel modSld">
      <pc:chgData name="La Salle, Stephane S [NC]" userId="94898d6d-e9fa-4e72-b5dc-e29dd0d3e0f0" providerId="ADAL" clId="{39014CEE-1482-4CB9-86FE-B6F6E3E2D32A}" dt="2023-04-19T18:59:09.667" v="1454" actId="1076"/>
      <pc:docMkLst>
        <pc:docMk/>
      </pc:docMkLst>
      <pc:sldChg chg="addSp delSp modSp mod">
        <pc:chgData name="La Salle, Stephane S [NC]" userId="94898d6d-e9fa-4e72-b5dc-e29dd0d3e0f0" providerId="ADAL" clId="{39014CEE-1482-4CB9-86FE-B6F6E3E2D32A}" dt="2023-04-19T18:53:17.232" v="1433" actId="1076"/>
        <pc:sldMkLst>
          <pc:docMk/>
          <pc:sldMk cId="1538487714" sldId="287"/>
        </pc:sldMkLst>
        <pc:spChg chg="mod">
          <ac:chgData name="La Salle, Stephane S [NC]" userId="94898d6d-e9fa-4e72-b5dc-e29dd0d3e0f0" providerId="ADAL" clId="{39014CEE-1482-4CB9-86FE-B6F6E3E2D32A}" dt="2023-04-19T18:47:25.331" v="1408" actId="20577"/>
          <ac:spMkLst>
            <pc:docMk/>
            <pc:sldMk cId="1538487714" sldId="287"/>
            <ac:spMk id="5" creationId="{E89A57B9-C8E6-AA5D-DD1C-3EEDEDF167B5}"/>
          </ac:spMkLst>
        </pc:spChg>
        <pc:spChg chg="mod">
          <ac:chgData name="La Salle, Stephane S [NC]" userId="94898d6d-e9fa-4e72-b5dc-e29dd0d3e0f0" providerId="ADAL" clId="{39014CEE-1482-4CB9-86FE-B6F6E3E2D32A}" dt="2023-04-19T18:24:16.113" v="120" actId="20577"/>
          <ac:spMkLst>
            <pc:docMk/>
            <pc:sldMk cId="1538487714" sldId="287"/>
            <ac:spMk id="6" creationId="{CB6D647E-9D57-62F0-DBAD-C327E2185C34}"/>
          </ac:spMkLst>
        </pc:spChg>
        <pc:picChg chg="mod">
          <ac:chgData name="La Salle, Stephane S [NC]" userId="94898d6d-e9fa-4e72-b5dc-e29dd0d3e0f0" providerId="ADAL" clId="{39014CEE-1482-4CB9-86FE-B6F6E3E2D32A}" dt="2023-04-19T18:48:14.870" v="1415" actId="1076"/>
          <ac:picMkLst>
            <pc:docMk/>
            <pc:sldMk cId="1538487714" sldId="287"/>
            <ac:picMk id="4" creationId="{78279778-E46E-11FC-8BA6-F2B98A58744A}"/>
          </ac:picMkLst>
        </pc:picChg>
        <pc:picChg chg="del">
          <ac:chgData name="La Salle, Stephane S [NC]" userId="94898d6d-e9fa-4e72-b5dc-e29dd0d3e0f0" providerId="ADAL" clId="{39014CEE-1482-4CB9-86FE-B6F6E3E2D32A}" dt="2023-04-19T18:24:25.284" v="121" actId="478"/>
          <ac:picMkLst>
            <pc:docMk/>
            <pc:sldMk cId="1538487714" sldId="287"/>
            <ac:picMk id="8" creationId="{7B32D0A1-0898-A270-A923-BA9B425A8BB6}"/>
          </ac:picMkLst>
        </pc:picChg>
        <pc:picChg chg="add mod">
          <ac:chgData name="La Salle, Stephane S [NC]" userId="94898d6d-e9fa-4e72-b5dc-e29dd0d3e0f0" providerId="ADAL" clId="{39014CEE-1482-4CB9-86FE-B6F6E3E2D32A}" dt="2023-04-19T18:53:17.232" v="1433" actId="1076"/>
          <ac:picMkLst>
            <pc:docMk/>
            <pc:sldMk cId="1538487714" sldId="287"/>
            <ac:picMk id="9" creationId="{0E91FAAF-0008-3A58-3A14-1A428321F7A6}"/>
          </ac:picMkLst>
        </pc:picChg>
        <pc:picChg chg="add mod">
          <ac:chgData name="La Salle, Stephane S [NC]" userId="94898d6d-e9fa-4e72-b5dc-e29dd0d3e0f0" providerId="ADAL" clId="{39014CEE-1482-4CB9-86FE-B6F6E3E2D32A}" dt="2023-04-19T18:48:30.201" v="1418" actId="1076"/>
          <ac:picMkLst>
            <pc:docMk/>
            <pc:sldMk cId="1538487714" sldId="287"/>
            <ac:picMk id="1026" creationId="{506EC8F0-249D-F616-B704-A64565235E71}"/>
          </ac:picMkLst>
        </pc:picChg>
      </pc:sldChg>
      <pc:sldChg chg="modSp mod modCm">
        <pc:chgData name="La Salle, Stephane S [NC]" userId="94898d6d-e9fa-4e72-b5dc-e29dd0d3e0f0" providerId="ADAL" clId="{39014CEE-1482-4CB9-86FE-B6F6E3E2D32A}" dt="2023-04-19T18:32:37.690" v="863" actId="20577"/>
        <pc:sldMkLst>
          <pc:docMk/>
          <pc:sldMk cId="2172555521" sldId="289"/>
        </pc:sldMkLst>
        <pc:spChg chg="mod">
          <ac:chgData name="La Salle, Stephane S [NC]" userId="94898d6d-e9fa-4e72-b5dc-e29dd0d3e0f0" providerId="ADAL" clId="{39014CEE-1482-4CB9-86FE-B6F6E3E2D32A}" dt="2023-04-19T18:32:37.690" v="863" actId="20577"/>
          <ac:spMkLst>
            <pc:docMk/>
            <pc:sldMk cId="2172555521" sldId="289"/>
            <ac:spMk id="5" creationId="{E89A57B9-C8E6-AA5D-DD1C-3EEDEDF167B5}"/>
          </ac:spMkLst>
        </pc:spChg>
      </pc:sldChg>
      <pc:sldChg chg="addSp delSp modSp mod">
        <pc:chgData name="La Salle, Stephane S [NC]" userId="94898d6d-e9fa-4e72-b5dc-e29dd0d3e0f0" providerId="ADAL" clId="{39014CEE-1482-4CB9-86FE-B6F6E3E2D32A}" dt="2023-04-19T18:59:09.667" v="1454" actId="1076"/>
        <pc:sldMkLst>
          <pc:docMk/>
          <pc:sldMk cId="3161778919" sldId="290"/>
        </pc:sldMkLst>
        <pc:spChg chg="mod ord">
          <ac:chgData name="La Salle, Stephane S [NC]" userId="94898d6d-e9fa-4e72-b5dc-e29dd0d3e0f0" providerId="ADAL" clId="{39014CEE-1482-4CB9-86FE-B6F6E3E2D32A}" dt="2023-04-19T18:59:09.667" v="1454" actId="1076"/>
          <ac:spMkLst>
            <pc:docMk/>
            <pc:sldMk cId="3161778919" sldId="290"/>
            <ac:spMk id="48" creationId="{2BAC5FBB-F8CE-C681-B128-1CE94856B9B6}"/>
          </ac:spMkLst>
        </pc:spChg>
        <pc:picChg chg="add mod modCrop">
          <ac:chgData name="La Salle, Stephane S [NC]" userId="94898d6d-e9fa-4e72-b5dc-e29dd0d3e0f0" providerId="ADAL" clId="{39014CEE-1482-4CB9-86FE-B6F6E3E2D32A}" dt="2023-04-19T18:59:07.517" v="1453" actId="1076"/>
          <ac:picMkLst>
            <pc:docMk/>
            <pc:sldMk cId="3161778919" sldId="290"/>
            <ac:picMk id="4" creationId="{D95FB894-6CF2-5CA6-871D-186B7EA18BF3}"/>
          </ac:picMkLst>
        </pc:picChg>
        <pc:picChg chg="del">
          <ac:chgData name="La Salle, Stephane S [NC]" userId="94898d6d-e9fa-4e72-b5dc-e29dd0d3e0f0" providerId="ADAL" clId="{39014CEE-1482-4CB9-86FE-B6F6E3E2D32A}" dt="2023-04-19T18:58:10.199" v="1437" actId="478"/>
          <ac:picMkLst>
            <pc:docMk/>
            <pc:sldMk cId="3161778919" sldId="290"/>
            <ac:picMk id="45" creationId="{1F08651A-5517-A104-844A-1C7CAA894AEB}"/>
          </ac:picMkLst>
        </pc:picChg>
      </pc:sldChg>
      <pc:sldChg chg="addSp delSp modSp mod">
        <pc:chgData name="La Salle, Stephane S [NC]" userId="94898d6d-e9fa-4e72-b5dc-e29dd0d3e0f0" providerId="ADAL" clId="{39014CEE-1482-4CB9-86FE-B6F6E3E2D32A}" dt="2023-04-19T18:52:40.981" v="1432" actId="1076"/>
        <pc:sldMkLst>
          <pc:docMk/>
          <pc:sldMk cId="2947457574" sldId="291"/>
        </pc:sldMkLst>
        <pc:picChg chg="add del mod">
          <ac:chgData name="La Salle, Stephane S [NC]" userId="94898d6d-e9fa-4e72-b5dc-e29dd0d3e0f0" providerId="ADAL" clId="{39014CEE-1482-4CB9-86FE-B6F6E3E2D32A}" dt="2023-04-19T18:52:28.840" v="1427" actId="478"/>
          <ac:picMkLst>
            <pc:docMk/>
            <pc:sldMk cId="2947457574" sldId="291"/>
            <ac:picMk id="8" creationId="{5FCB4E21-913F-8468-1FB9-C5559BA8528F}"/>
          </ac:picMkLst>
        </pc:picChg>
        <pc:picChg chg="del">
          <ac:chgData name="La Salle, Stephane S [NC]" userId="94898d6d-e9fa-4e72-b5dc-e29dd0d3e0f0" providerId="ADAL" clId="{39014CEE-1482-4CB9-86FE-B6F6E3E2D32A}" dt="2023-04-19T18:51:27.537" v="1423" actId="478"/>
          <ac:picMkLst>
            <pc:docMk/>
            <pc:sldMk cId="2947457574" sldId="291"/>
            <ac:picMk id="9" creationId="{87EBEC27-5459-9EF9-5422-96014EB20596}"/>
          </ac:picMkLst>
        </pc:picChg>
        <pc:picChg chg="del">
          <ac:chgData name="La Salle, Stephane S [NC]" userId="94898d6d-e9fa-4e72-b5dc-e29dd0d3e0f0" providerId="ADAL" clId="{39014CEE-1482-4CB9-86FE-B6F6E3E2D32A}" dt="2023-04-19T18:50:35.127" v="1420" actId="478"/>
          <ac:picMkLst>
            <pc:docMk/>
            <pc:sldMk cId="2947457574" sldId="291"/>
            <ac:picMk id="10" creationId="{64C6743E-4FAD-CF59-52D8-BFCD2250B582}"/>
          </ac:picMkLst>
        </pc:picChg>
        <pc:picChg chg="add mod">
          <ac:chgData name="La Salle, Stephane S [NC]" userId="94898d6d-e9fa-4e72-b5dc-e29dd0d3e0f0" providerId="ADAL" clId="{39014CEE-1482-4CB9-86FE-B6F6E3E2D32A}" dt="2023-04-19T18:52:40.981" v="1432" actId="1076"/>
          <ac:picMkLst>
            <pc:docMk/>
            <pc:sldMk cId="2947457574" sldId="291"/>
            <ac:picMk id="2050" creationId="{6D78B589-B590-9C7C-53FE-CC6AF5CEB00E}"/>
          </ac:picMkLst>
        </pc:picChg>
      </pc:sldChg>
    </pc:docChg>
  </pc:docChgLst>
  <pc:docChgLst>
    <pc:chgData name="Moncrieff, Jodi Lynn JL [NC]" userId="1321ac4f-0994-41f6-bdad-445ab84b0422" providerId="ADAL" clId="{827DE434-D58C-49E9-8024-8717BBD712A9}"/>
    <pc:docChg chg="custSel addSld delSld modSld">
      <pc:chgData name="Moncrieff, Jodi Lynn JL [NC]" userId="1321ac4f-0994-41f6-bdad-445ab84b0422" providerId="ADAL" clId="{827DE434-D58C-49E9-8024-8717BBD712A9}" dt="2023-04-20T14:24:32.162" v="1207" actId="2696"/>
      <pc:docMkLst>
        <pc:docMk/>
      </pc:docMkLst>
      <pc:sldChg chg="modNotesTx">
        <pc:chgData name="Moncrieff, Jodi Lynn JL [NC]" userId="1321ac4f-0994-41f6-bdad-445ab84b0422" providerId="ADAL" clId="{827DE434-D58C-49E9-8024-8717BBD712A9}" dt="2023-04-20T13:11:37.382" v="0" actId="6549"/>
        <pc:sldMkLst>
          <pc:docMk/>
          <pc:sldMk cId="1018494807" sldId="257"/>
        </pc:sldMkLst>
      </pc:sldChg>
      <pc:sldChg chg="modNotesTx">
        <pc:chgData name="Moncrieff, Jodi Lynn JL [NC]" userId="1321ac4f-0994-41f6-bdad-445ab84b0422" providerId="ADAL" clId="{827DE434-D58C-49E9-8024-8717BBD712A9}" dt="2023-04-20T13:11:40.850" v="1" actId="6549"/>
        <pc:sldMkLst>
          <pc:docMk/>
          <pc:sldMk cId="270922306" sldId="258"/>
        </pc:sldMkLst>
      </pc:sldChg>
      <pc:sldChg chg="del">
        <pc:chgData name="Moncrieff, Jodi Lynn JL [NC]" userId="1321ac4f-0994-41f6-bdad-445ab84b0422" providerId="ADAL" clId="{827DE434-D58C-49E9-8024-8717BBD712A9}" dt="2023-04-20T13:12:55.092" v="9" actId="2696"/>
        <pc:sldMkLst>
          <pc:docMk/>
          <pc:sldMk cId="1648460373" sldId="264"/>
        </pc:sldMkLst>
      </pc:sldChg>
      <pc:sldChg chg="modNotesTx">
        <pc:chgData name="Moncrieff, Jodi Lynn JL [NC]" userId="1321ac4f-0994-41f6-bdad-445ab84b0422" providerId="ADAL" clId="{827DE434-D58C-49E9-8024-8717BBD712A9}" dt="2023-04-20T13:12:18.949" v="4" actId="6549"/>
        <pc:sldMkLst>
          <pc:docMk/>
          <pc:sldMk cId="4270166255" sldId="265"/>
        </pc:sldMkLst>
      </pc:sldChg>
      <pc:sldChg chg="modNotesTx">
        <pc:chgData name="Moncrieff, Jodi Lynn JL [NC]" userId="1321ac4f-0994-41f6-bdad-445ab84b0422" providerId="ADAL" clId="{827DE434-D58C-49E9-8024-8717BBD712A9}" dt="2023-04-20T13:11:44.530" v="2" actId="6549"/>
        <pc:sldMkLst>
          <pc:docMk/>
          <pc:sldMk cId="1591253343" sldId="272"/>
        </pc:sldMkLst>
      </pc:sldChg>
      <pc:sldChg chg="modNotesTx">
        <pc:chgData name="Moncrieff, Jodi Lynn JL [NC]" userId="1321ac4f-0994-41f6-bdad-445ab84b0422" providerId="ADAL" clId="{827DE434-D58C-49E9-8024-8717BBD712A9}" dt="2023-04-20T13:13:02.459" v="10" actId="6549"/>
        <pc:sldMkLst>
          <pc:docMk/>
          <pc:sldMk cId="1049566164" sldId="274"/>
        </pc:sldMkLst>
      </pc:sldChg>
      <pc:sldChg chg="del">
        <pc:chgData name="Moncrieff, Jodi Lynn JL [NC]" userId="1321ac4f-0994-41f6-bdad-445ab84b0422" providerId="ADAL" clId="{827DE434-D58C-49E9-8024-8717BBD712A9}" dt="2023-04-20T13:13:10.529" v="11" actId="2696"/>
        <pc:sldMkLst>
          <pc:docMk/>
          <pc:sldMk cId="4213592765" sldId="275"/>
        </pc:sldMkLst>
      </pc:sldChg>
      <pc:sldChg chg="modNotesTx">
        <pc:chgData name="Moncrieff, Jodi Lynn JL [NC]" userId="1321ac4f-0994-41f6-bdad-445ab84b0422" providerId="ADAL" clId="{827DE434-D58C-49E9-8024-8717BBD712A9}" dt="2023-04-20T13:12:22.625" v="5" actId="6549"/>
        <pc:sldMkLst>
          <pc:docMk/>
          <pc:sldMk cId="2527572807" sldId="279"/>
        </pc:sldMkLst>
      </pc:sldChg>
      <pc:sldChg chg="modNotesTx">
        <pc:chgData name="Moncrieff, Jodi Lynn JL [NC]" userId="1321ac4f-0994-41f6-bdad-445ab84b0422" providerId="ADAL" clId="{827DE434-D58C-49E9-8024-8717BBD712A9}" dt="2023-04-20T13:12:25.907" v="6" actId="6549"/>
        <pc:sldMkLst>
          <pc:docMk/>
          <pc:sldMk cId="2187281300" sldId="280"/>
        </pc:sldMkLst>
      </pc:sldChg>
      <pc:sldChg chg="modNotesTx">
        <pc:chgData name="Moncrieff, Jodi Lynn JL [NC]" userId="1321ac4f-0994-41f6-bdad-445ab84b0422" providerId="ADAL" clId="{827DE434-D58C-49E9-8024-8717BBD712A9}" dt="2023-04-20T13:12:30.552" v="7" actId="6549"/>
        <pc:sldMkLst>
          <pc:docMk/>
          <pc:sldMk cId="3088384287" sldId="281"/>
        </pc:sldMkLst>
      </pc:sldChg>
      <pc:sldChg chg="modNotesTx">
        <pc:chgData name="Moncrieff, Jodi Lynn JL [NC]" userId="1321ac4f-0994-41f6-bdad-445ab84b0422" providerId="ADAL" clId="{827DE434-D58C-49E9-8024-8717BBD712A9}" dt="2023-04-20T13:12:37.380" v="8" actId="6549"/>
        <pc:sldMkLst>
          <pc:docMk/>
          <pc:sldMk cId="3474198822" sldId="282"/>
        </pc:sldMkLst>
      </pc:sldChg>
      <pc:sldChg chg="del">
        <pc:chgData name="Moncrieff, Jodi Lynn JL [NC]" userId="1321ac4f-0994-41f6-bdad-445ab84b0422" providerId="ADAL" clId="{827DE434-D58C-49E9-8024-8717BBD712A9}" dt="2023-04-20T14:24:32.162" v="1207" actId="2696"/>
        <pc:sldMkLst>
          <pc:docMk/>
          <pc:sldMk cId="4008876837" sldId="283"/>
        </pc:sldMkLst>
      </pc:sldChg>
      <pc:sldChg chg="modNotesTx">
        <pc:chgData name="Moncrieff, Jodi Lynn JL [NC]" userId="1321ac4f-0994-41f6-bdad-445ab84b0422" providerId="ADAL" clId="{827DE434-D58C-49E9-8024-8717BBD712A9}" dt="2023-04-20T13:11:51.556" v="3" actId="6549"/>
        <pc:sldMkLst>
          <pc:docMk/>
          <pc:sldMk cId="1985227376" sldId="284"/>
        </pc:sldMkLst>
      </pc:sldChg>
      <pc:sldChg chg="modSp mod">
        <pc:chgData name="Moncrieff, Jodi Lynn JL [NC]" userId="1321ac4f-0994-41f6-bdad-445ab84b0422" providerId="ADAL" clId="{827DE434-D58C-49E9-8024-8717BBD712A9}" dt="2023-04-20T13:14:07.342" v="13" actId="20577"/>
        <pc:sldMkLst>
          <pc:docMk/>
          <pc:sldMk cId="2947457574" sldId="291"/>
        </pc:sldMkLst>
        <pc:spChg chg="mod">
          <ac:chgData name="Moncrieff, Jodi Lynn JL [NC]" userId="1321ac4f-0994-41f6-bdad-445ab84b0422" providerId="ADAL" clId="{827DE434-D58C-49E9-8024-8717BBD712A9}" dt="2023-04-20T13:14:07.342" v="13" actId="20577"/>
          <ac:spMkLst>
            <pc:docMk/>
            <pc:sldMk cId="2947457574" sldId="291"/>
            <ac:spMk id="6" creationId="{CB6D647E-9D57-62F0-DBAD-C327E2185C34}"/>
          </ac:spMkLst>
        </pc:spChg>
      </pc:sldChg>
      <pc:sldChg chg="addSp delSp modSp add del mod">
        <pc:chgData name="Moncrieff, Jodi Lynn JL [NC]" userId="1321ac4f-0994-41f6-bdad-445ab84b0422" providerId="ADAL" clId="{827DE434-D58C-49E9-8024-8717BBD712A9}" dt="2023-04-20T13:30:21.710" v="354" actId="47"/>
        <pc:sldMkLst>
          <pc:docMk/>
          <pc:sldMk cId="85114727" sldId="293"/>
        </pc:sldMkLst>
        <pc:spChg chg="mod">
          <ac:chgData name="Moncrieff, Jodi Lynn JL [NC]" userId="1321ac4f-0994-41f6-bdad-445ab84b0422" providerId="ADAL" clId="{827DE434-D58C-49E9-8024-8717BBD712A9}" dt="2023-04-20T13:16:20.874" v="68" actId="1076"/>
          <ac:spMkLst>
            <pc:docMk/>
            <pc:sldMk cId="85114727" sldId="293"/>
            <ac:spMk id="6" creationId="{CB6D647E-9D57-62F0-DBAD-C327E2185C34}"/>
          </ac:spMkLst>
        </pc:spChg>
        <pc:picChg chg="mod">
          <ac:chgData name="Moncrieff, Jodi Lynn JL [NC]" userId="1321ac4f-0994-41f6-bdad-445ab84b0422" providerId="ADAL" clId="{827DE434-D58C-49E9-8024-8717BBD712A9}" dt="2023-04-20T13:17:36.795" v="74" actId="1076"/>
          <ac:picMkLst>
            <pc:docMk/>
            <pc:sldMk cId="85114727" sldId="293"/>
            <ac:picMk id="4" creationId="{78279778-E46E-11FC-8BA6-F2B98A58744A}"/>
          </ac:picMkLst>
        </pc:picChg>
        <pc:picChg chg="add mod">
          <ac:chgData name="Moncrieff, Jodi Lynn JL [NC]" userId="1321ac4f-0994-41f6-bdad-445ab84b0422" providerId="ADAL" clId="{827DE434-D58C-49E9-8024-8717BBD712A9}" dt="2023-04-20T13:17:49.213" v="75" actId="1076"/>
          <ac:picMkLst>
            <pc:docMk/>
            <pc:sldMk cId="85114727" sldId="293"/>
            <ac:picMk id="7" creationId="{62E831FE-9042-86D4-6487-E73F41FAFF16}"/>
          </ac:picMkLst>
        </pc:picChg>
        <pc:picChg chg="del">
          <ac:chgData name="Moncrieff, Jodi Lynn JL [NC]" userId="1321ac4f-0994-41f6-bdad-445ab84b0422" providerId="ADAL" clId="{827DE434-D58C-49E9-8024-8717BBD712A9}" dt="2023-04-20T13:16:24.772" v="69" actId="478"/>
          <ac:picMkLst>
            <pc:docMk/>
            <pc:sldMk cId="85114727" sldId="293"/>
            <ac:picMk id="1026" creationId="{3FB2AF43-8E9C-5354-6A1A-42A3EAE96FC1}"/>
          </ac:picMkLst>
        </pc:picChg>
        <pc:picChg chg="del">
          <ac:chgData name="Moncrieff, Jodi Lynn JL [NC]" userId="1321ac4f-0994-41f6-bdad-445ab84b0422" providerId="ADAL" clId="{827DE434-D58C-49E9-8024-8717BBD712A9}" dt="2023-04-20T13:16:33.524" v="70" actId="21"/>
          <ac:picMkLst>
            <pc:docMk/>
            <pc:sldMk cId="85114727" sldId="293"/>
            <ac:picMk id="1034" creationId="{97295035-B752-6CEE-A946-88ABA0DFC53D}"/>
          </ac:picMkLst>
        </pc:picChg>
      </pc:sldChg>
      <pc:sldChg chg="delSp modSp add del mod setBg delDesignElem">
        <pc:chgData name="Moncrieff, Jodi Lynn JL [NC]" userId="1321ac4f-0994-41f6-bdad-445ab84b0422" providerId="ADAL" clId="{827DE434-D58C-49E9-8024-8717BBD712A9}" dt="2023-04-20T13:18:41.138" v="81" actId="2696"/>
        <pc:sldMkLst>
          <pc:docMk/>
          <pc:sldMk cId="1431838002" sldId="294"/>
        </pc:sldMkLst>
        <pc:spChg chg="del">
          <ac:chgData name="Moncrieff, Jodi Lynn JL [NC]" userId="1321ac4f-0994-41f6-bdad-445ab84b0422" providerId="ADAL" clId="{827DE434-D58C-49E9-8024-8717BBD712A9}" dt="2023-04-20T13:18:14.767" v="77"/>
          <ac:spMkLst>
            <pc:docMk/>
            <pc:sldMk cId="1431838002" sldId="294"/>
            <ac:spMk id="9" creationId="{42A4FC2C-047E-45A5-965D-8E1E3BF09BC6}"/>
          </ac:spMkLst>
        </pc:spChg>
        <pc:picChg chg="mod">
          <ac:chgData name="Moncrieff, Jodi Lynn JL [NC]" userId="1321ac4f-0994-41f6-bdad-445ab84b0422" providerId="ADAL" clId="{827DE434-D58C-49E9-8024-8717BBD712A9}" dt="2023-04-20T13:18:34.570" v="80" actId="1076"/>
          <ac:picMkLst>
            <pc:docMk/>
            <pc:sldMk cId="1431838002" sldId="294"/>
            <ac:picMk id="4" creationId="{761FD276-CD69-7E49-824E-E6A29E48D3CC}"/>
          </ac:picMkLst>
        </pc:picChg>
      </pc:sldChg>
      <pc:sldChg chg="addSp delSp modSp new mod">
        <pc:chgData name="Moncrieff, Jodi Lynn JL [NC]" userId="1321ac4f-0994-41f6-bdad-445ab84b0422" providerId="ADAL" clId="{827DE434-D58C-49E9-8024-8717BBD712A9}" dt="2023-04-20T14:23:16.947" v="1206" actId="255"/>
        <pc:sldMkLst>
          <pc:docMk/>
          <pc:sldMk cId="4007025356" sldId="294"/>
        </pc:sldMkLst>
        <pc:spChg chg="add mod">
          <ac:chgData name="Moncrieff, Jodi Lynn JL [NC]" userId="1321ac4f-0994-41f6-bdad-445ab84b0422" providerId="ADAL" clId="{827DE434-D58C-49E9-8024-8717BBD712A9}" dt="2023-04-20T13:22:14.733" v="89" actId="113"/>
          <ac:spMkLst>
            <pc:docMk/>
            <pc:sldMk cId="4007025356" sldId="294"/>
            <ac:spMk id="5" creationId="{0D28F91F-31AC-A04B-7949-7125FFFF8B11}"/>
          </ac:spMkLst>
        </pc:spChg>
        <pc:spChg chg="add mod">
          <ac:chgData name="Moncrieff, Jodi Lynn JL [NC]" userId="1321ac4f-0994-41f6-bdad-445ab84b0422" providerId="ADAL" clId="{827DE434-D58C-49E9-8024-8717BBD712A9}" dt="2023-04-20T14:23:16.947" v="1206" actId="255"/>
          <ac:spMkLst>
            <pc:docMk/>
            <pc:sldMk cId="4007025356" sldId="294"/>
            <ac:spMk id="8" creationId="{CAC75D93-7CAA-D2B8-48D9-DFA812981426}"/>
          </ac:spMkLst>
        </pc:spChg>
        <pc:spChg chg="add del">
          <ac:chgData name="Moncrieff, Jodi Lynn JL [NC]" userId="1321ac4f-0994-41f6-bdad-445ab84b0422" providerId="ADAL" clId="{827DE434-D58C-49E9-8024-8717BBD712A9}" dt="2023-04-20T14:19:37.534" v="993" actId="21"/>
          <ac:spMkLst>
            <pc:docMk/>
            <pc:sldMk cId="4007025356" sldId="294"/>
            <ac:spMk id="10" creationId="{46A23406-66B0-57FC-E9FD-2F6E8AF3F800}"/>
          </ac:spMkLst>
        </pc:spChg>
        <pc:spChg chg="add mod">
          <ac:chgData name="Moncrieff, Jodi Lynn JL [NC]" userId="1321ac4f-0994-41f6-bdad-445ab84b0422" providerId="ADAL" clId="{827DE434-D58C-49E9-8024-8717BBD712A9}" dt="2023-04-20T14:19:57.313" v="996" actId="14100"/>
          <ac:spMkLst>
            <pc:docMk/>
            <pc:sldMk cId="4007025356" sldId="294"/>
            <ac:spMk id="12" creationId="{291D24B3-F9D3-22C9-38D9-FCA88C56D4B0}"/>
          </ac:spMkLst>
        </pc:spChg>
        <pc:spChg chg="add mod">
          <ac:chgData name="Moncrieff, Jodi Lynn JL [NC]" userId="1321ac4f-0994-41f6-bdad-445ab84b0422" providerId="ADAL" clId="{827DE434-D58C-49E9-8024-8717BBD712A9}" dt="2023-04-20T14:20:14.833" v="999" actId="1076"/>
          <ac:spMkLst>
            <pc:docMk/>
            <pc:sldMk cId="4007025356" sldId="294"/>
            <ac:spMk id="14" creationId="{02453227-AA90-CD6A-792E-29BFDD02CE24}"/>
          </ac:spMkLst>
        </pc:spChg>
        <pc:picChg chg="add">
          <ac:chgData name="Moncrieff, Jodi Lynn JL [NC]" userId="1321ac4f-0994-41f6-bdad-445ab84b0422" providerId="ADAL" clId="{827DE434-D58C-49E9-8024-8717BBD712A9}" dt="2023-04-20T13:21:32.876" v="83" actId="22"/>
          <ac:picMkLst>
            <pc:docMk/>
            <pc:sldMk cId="4007025356" sldId="294"/>
            <ac:picMk id="3" creationId="{FA7993E1-F0D4-1C54-E687-71502D7175E9}"/>
          </ac:picMkLst>
        </pc:picChg>
        <pc:picChg chg="add mod">
          <ac:chgData name="Moncrieff, Jodi Lynn JL [NC]" userId="1321ac4f-0994-41f6-bdad-445ab84b0422" providerId="ADAL" clId="{827DE434-D58C-49E9-8024-8717BBD712A9}" dt="2023-04-20T13:23:22.182" v="92" actId="1076"/>
          <ac:picMkLst>
            <pc:docMk/>
            <pc:sldMk cId="4007025356" sldId="294"/>
            <ac:picMk id="6" creationId="{FAFBC244-31E9-D08F-4142-552009137C6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BA073C-8887-44D1-88F9-1DEF3E2FFA3E}" type="doc">
      <dgm:prSet loTypeId="urn:microsoft.com/office/officeart/2005/8/layout/hProcess11" loCatId="process" qsTypeId="urn:microsoft.com/office/officeart/2005/8/quickstyle/simple1" qsCatId="simple" csTypeId="urn:microsoft.com/office/officeart/2005/8/colors/accent1_2" csCatId="accent1" phldr="1"/>
      <dgm:spPr/>
    </dgm:pt>
    <dgm:pt modelId="{2B051F9C-D968-4145-9D3A-79D8BCF38E72}">
      <dgm:prSet phldrT="[Text]" phldr="0"/>
      <dgm:spPr/>
      <dgm:t>
        <a:bodyPr/>
        <a:lstStyle/>
        <a:p>
          <a:pPr rtl="0"/>
          <a:r>
            <a:rPr lang="en-US">
              <a:latin typeface="Calibri Light" panose="020F0302020204030204"/>
            </a:rPr>
            <a:t>Hello World</a:t>
          </a:r>
          <a:endParaRPr lang="en-US"/>
        </a:p>
      </dgm:t>
    </dgm:pt>
    <dgm:pt modelId="{ED69FB67-D6AC-46A9-A27F-2BC7A9653BF4}" type="parTrans" cxnId="{BB7D25B8-54D5-4D4F-869E-BF4901255417}">
      <dgm:prSet/>
      <dgm:spPr/>
    </dgm:pt>
    <dgm:pt modelId="{1694A2B9-E832-4056-9940-4A0AE4204147}" type="sibTrans" cxnId="{BB7D25B8-54D5-4D4F-869E-BF4901255417}">
      <dgm:prSet/>
      <dgm:spPr/>
    </dgm:pt>
    <dgm:pt modelId="{B5FAD541-D9C3-4F74-AB46-5ED88CC5DD9F}">
      <dgm:prSet phldrT="[Text]" phldr="0"/>
      <dgm:spPr/>
      <dgm:t>
        <a:bodyPr/>
        <a:lstStyle/>
        <a:p>
          <a:pPr rtl="0"/>
          <a:r>
            <a:rPr lang="en-US">
              <a:latin typeface="Calibri Light" panose="020F0302020204030204"/>
            </a:rPr>
            <a:t>My First Test Project</a:t>
          </a:r>
          <a:endParaRPr lang="en-US"/>
        </a:p>
      </dgm:t>
    </dgm:pt>
    <dgm:pt modelId="{7A7EDB21-E0B9-443F-8B8F-74F4AE42F027}" type="parTrans" cxnId="{B6F1D7C1-3D38-4343-9095-186FBD0D89BD}">
      <dgm:prSet/>
      <dgm:spPr/>
    </dgm:pt>
    <dgm:pt modelId="{5DD922ED-0330-4DFA-8B54-C594B456C643}" type="sibTrans" cxnId="{B6F1D7C1-3D38-4343-9095-186FBD0D89BD}">
      <dgm:prSet/>
      <dgm:spPr/>
    </dgm:pt>
    <dgm:pt modelId="{C5C5637A-1757-4C76-BA4C-0FAC07301830}">
      <dgm:prSet phldrT="[Text]" phldr="0"/>
      <dgm:spPr/>
      <dgm:t>
        <a:bodyPr/>
        <a:lstStyle/>
        <a:p>
          <a:pPr rtl="0"/>
          <a:r>
            <a:rPr lang="en-US">
              <a:latin typeface="Calibri Light" panose="020F0302020204030204"/>
            </a:rPr>
            <a:t>My First Selenium Project</a:t>
          </a:r>
          <a:endParaRPr lang="en-US"/>
        </a:p>
      </dgm:t>
    </dgm:pt>
    <dgm:pt modelId="{9128A074-319D-4028-8294-1E769C5FFCE4}" type="parTrans" cxnId="{57626188-5D82-46E8-A7F3-17D762B1D692}">
      <dgm:prSet/>
      <dgm:spPr/>
    </dgm:pt>
    <dgm:pt modelId="{6CF822B2-42DB-4466-8860-A7EB727E7047}" type="sibTrans" cxnId="{57626188-5D82-46E8-A7F3-17D762B1D692}">
      <dgm:prSet/>
      <dgm:spPr/>
    </dgm:pt>
    <dgm:pt modelId="{EC71691D-5D33-4740-BB93-EF55D6CC48BD}">
      <dgm:prSet phldr="0"/>
      <dgm:spPr/>
      <dgm:t>
        <a:bodyPr/>
        <a:lstStyle/>
        <a:p>
          <a:pPr rtl="0"/>
          <a:r>
            <a:rPr lang="en-US">
              <a:latin typeface="Calibri Light" panose="020F0302020204030204"/>
            </a:rPr>
            <a:t>Functional Test Project</a:t>
          </a:r>
        </a:p>
      </dgm:t>
    </dgm:pt>
    <dgm:pt modelId="{B3128809-2514-4E86-B6AC-4D0F23B7018B}" type="parTrans" cxnId="{BF631EB0-6FD8-44D7-AB07-9A2F0D6F4AAE}">
      <dgm:prSet/>
      <dgm:spPr/>
    </dgm:pt>
    <dgm:pt modelId="{50995A20-C55D-4BA9-B61D-1787206A88D4}" type="sibTrans" cxnId="{BF631EB0-6FD8-44D7-AB07-9A2F0D6F4AAE}">
      <dgm:prSet/>
      <dgm:spPr/>
    </dgm:pt>
    <dgm:pt modelId="{4A4DEB51-609C-47F1-B835-674C9B4DA07F}">
      <dgm:prSet phldr="0"/>
      <dgm:spPr/>
      <dgm:t>
        <a:bodyPr/>
        <a:lstStyle/>
        <a:p>
          <a:pPr rtl="0"/>
          <a:r>
            <a:rPr lang="en-US">
              <a:latin typeface="Calibri Light" panose="020F0302020204030204"/>
            </a:rPr>
            <a:t>Web Driver Extensions</a:t>
          </a:r>
        </a:p>
      </dgm:t>
    </dgm:pt>
    <dgm:pt modelId="{FCB65041-2E43-4027-9A3B-7BD8F040DA6D}" type="parTrans" cxnId="{C3D07DDA-01E1-49C7-AEA7-A7B1F89D02AC}">
      <dgm:prSet/>
      <dgm:spPr/>
    </dgm:pt>
    <dgm:pt modelId="{0B35AF2E-CAA5-4227-82A2-AAFE1049443D}" type="sibTrans" cxnId="{C3D07DDA-01E1-49C7-AEA7-A7B1F89D02AC}">
      <dgm:prSet/>
      <dgm:spPr/>
    </dgm:pt>
    <dgm:pt modelId="{0DAC4E75-CDAC-43DA-82A1-1B7C85A1B55E}">
      <dgm:prSet phldr="0"/>
      <dgm:spPr/>
      <dgm:t>
        <a:bodyPr/>
        <a:lstStyle/>
        <a:p>
          <a:pPr rtl="0"/>
          <a:r>
            <a:rPr lang="en-US">
              <a:latin typeface="Calibri Light" panose="020F0302020204030204"/>
            </a:rPr>
            <a:t>Page Object Model</a:t>
          </a:r>
        </a:p>
      </dgm:t>
    </dgm:pt>
    <dgm:pt modelId="{5418E636-1293-4591-B178-F560D6B5BEE9}" type="parTrans" cxnId="{76748F8A-B092-4A2E-93AE-8D5B4B3D51A6}">
      <dgm:prSet/>
      <dgm:spPr/>
    </dgm:pt>
    <dgm:pt modelId="{6FC32962-0F33-4058-8D97-69478B771B2B}" type="sibTrans" cxnId="{76748F8A-B092-4A2E-93AE-8D5B4B3D51A6}">
      <dgm:prSet/>
      <dgm:spPr/>
    </dgm:pt>
    <dgm:pt modelId="{427C95EB-1835-4BF2-B7F6-8DB9CBE735DA}">
      <dgm:prSet phldr="0"/>
      <dgm:spPr/>
      <dgm:t>
        <a:bodyPr/>
        <a:lstStyle/>
        <a:p>
          <a:r>
            <a:rPr lang="en-US">
              <a:latin typeface="Calibri Light" panose="020F0302020204030204"/>
            </a:rPr>
            <a:t>Pipelines</a:t>
          </a:r>
        </a:p>
      </dgm:t>
    </dgm:pt>
    <dgm:pt modelId="{01B7C256-61C8-4B7E-A0BE-2ED7CB42F3F8}" type="parTrans" cxnId="{F8AD1E02-C5B0-4420-AEF5-EA7B4F7583C8}">
      <dgm:prSet/>
      <dgm:spPr/>
    </dgm:pt>
    <dgm:pt modelId="{A3C8E2F0-60ED-4B44-8C9D-1DEF73051F3E}" type="sibTrans" cxnId="{F8AD1E02-C5B0-4420-AEF5-EA7B4F7583C8}">
      <dgm:prSet/>
      <dgm:spPr/>
    </dgm:pt>
    <dgm:pt modelId="{48DD9117-097F-49C3-9C0B-6477C8CEE41B}">
      <dgm:prSet phldr="0"/>
      <dgm:spPr/>
      <dgm:t>
        <a:bodyPr/>
        <a:lstStyle/>
        <a:p>
          <a:pPr rtl="0"/>
          <a:r>
            <a:rPr lang="en-US">
              <a:latin typeface="Calibri Light" panose="020F0302020204030204"/>
            </a:rPr>
            <a:t>Portion Model</a:t>
          </a:r>
        </a:p>
      </dgm:t>
    </dgm:pt>
    <dgm:pt modelId="{3C1CBE4D-C37F-486C-9853-60465D859D19}" type="parTrans" cxnId="{71AD1CA6-F0B4-4BB0-A789-4E28EBDC8CFD}">
      <dgm:prSet/>
      <dgm:spPr/>
    </dgm:pt>
    <dgm:pt modelId="{F2413605-BFC7-4638-9B39-132BF539765B}" type="sibTrans" cxnId="{71AD1CA6-F0B4-4BB0-A789-4E28EBDC8CFD}">
      <dgm:prSet/>
      <dgm:spPr/>
    </dgm:pt>
    <dgm:pt modelId="{EF247138-5DC1-4DCA-AB2F-E780BC0FD539}" type="pres">
      <dgm:prSet presAssocID="{14BA073C-8887-44D1-88F9-1DEF3E2FFA3E}" presName="Name0" presStyleCnt="0">
        <dgm:presLayoutVars>
          <dgm:dir/>
          <dgm:resizeHandles val="exact"/>
        </dgm:presLayoutVars>
      </dgm:prSet>
      <dgm:spPr/>
    </dgm:pt>
    <dgm:pt modelId="{2CF3343D-F225-46B6-B65B-314AAB42166E}" type="pres">
      <dgm:prSet presAssocID="{14BA073C-8887-44D1-88F9-1DEF3E2FFA3E}" presName="arrow" presStyleLbl="bgShp" presStyleIdx="0" presStyleCnt="1"/>
      <dgm:spPr/>
    </dgm:pt>
    <dgm:pt modelId="{63F57BD9-AF29-421D-AEC3-7D85ED1C3C2D}" type="pres">
      <dgm:prSet presAssocID="{14BA073C-8887-44D1-88F9-1DEF3E2FFA3E}" presName="points" presStyleCnt="0"/>
      <dgm:spPr/>
    </dgm:pt>
    <dgm:pt modelId="{77783A43-A838-4A05-A0E4-F7A51F3DB345}" type="pres">
      <dgm:prSet presAssocID="{2B051F9C-D968-4145-9D3A-79D8BCF38E72}" presName="compositeA" presStyleCnt="0"/>
      <dgm:spPr/>
    </dgm:pt>
    <dgm:pt modelId="{EFE3EAC5-ACC6-4B66-85FB-4F96F67039CF}" type="pres">
      <dgm:prSet presAssocID="{2B051F9C-D968-4145-9D3A-79D8BCF38E72}" presName="textA" presStyleLbl="revTx" presStyleIdx="0" presStyleCnt="8">
        <dgm:presLayoutVars>
          <dgm:bulletEnabled val="1"/>
        </dgm:presLayoutVars>
      </dgm:prSet>
      <dgm:spPr/>
    </dgm:pt>
    <dgm:pt modelId="{A50F121E-17EB-4F27-838D-428240C9E6DE}" type="pres">
      <dgm:prSet presAssocID="{2B051F9C-D968-4145-9D3A-79D8BCF38E72}" presName="circleA" presStyleLbl="node1" presStyleIdx="0" presStyleCnt="8"/>
      <dgm:spPr/>
    </dgm:pt>
    <dgm:pt modelId="{14E8300B-ADAA-4415-A9FC-8E8FFB4652FE}" type="pres">
      <dgm:prSet presAssocID="{2B051F9C-D968-4145-9D3A-79D8BCF38E72}" presName="spaceA" presStyleCnt="0"/>
      <dgm:spPr/>
    </dgm:pt>
    <dgm:pt modelId="{24E0E664-10F2-4166-BCA9-F670D0E52C66}" type="pres">
      <dgm:prSet presAssocID="{1694A2B9-E832-4056-9940-4A0AE4204147}" presName="space" presStyleCnt="0"/>
      <dgm:spPr/>
    </dgm:pt>
    <dgm:pt modelId="{1F8CD872-F6C0-45DE-AAC6-7FDB7F9D864F}" type="pres">
      <dgm:prSet presAssocID="{B5FAD541-D9C3-4F74-AB46-5ED88CC5DD9F}" presName="compositeB" presStyleCnt="0"/>
      <dgm:spPr/>
    </dgm:pt>
    <dgm:pt modelId="{CFDF3F66-894A-441E-8AAE-32935C46395B}" type="pres">
      <dgm:prSet presAssocID="{B5FAD541-D9C3-4F74-AB46-5ED88CC5DD9F}" presName="textB" presStyleLbl="revTx" presStyleIdx="1" presStyleCnt="8">
        <dgm:presLayoutVars>
          <dgm:bulletEnabled val="1"/>
        </dgm:presLayoutVars>
      </dgm:prSet>
      <dgm:spPr/>
    </dgm:pt>
    <dgm:pt modelId="{FF1AD3E4-A47C-475A-AA5B-1F236D7769F8}" type="pres">
      <dgm:prSet presAssocID="{B5FAD541-D9C3-4F74-AB46-5ED88CC5DD9F}" presName="circleB" presStyleLbl="node1" presStyleIdx="1" presStyleCnt="8"/>
      <dgm:spPr/>
    </dgm:pt>
    <dgm:pt modelId="{63098CCC-7A48-4890-9A58-57BD57FA70EF}" type="pres">
      <dgm:prSet presAssocID="{B5FAD541-D9C3-4F74-AB46-5ED88CC5DD9F}" presName="spaceB" presStyleCnt="0"/>
      <dgm:spPr/>
    </dgm:pt>
    <dgm:pt modelId="{2B651BDF-91BF-4FEA-8615-4834B388F318}" type="pres">
      <dgm:prSet presAssocID="{5DD922ED-0330-4DFA-8B54-C594B456C643}" presName="space" presStyleCnt="0"/>
      <dgm:spPr/>
    </dgm:pt>
    <dgm:pt modelId="{DFBF21A4-AFA3-48B3-8D0C-CAECD9D15ABC}" type="pres">
      <dgm:prSet presAssocID="{C5C5637A-1757-4C76-BA4C-0FAC07301830}" presName="compositeA" presStyleCnt="0"/>
      <dgm:spPr/>
    </dgm:pt>
    <dgm:pt modelId="{A361BD6D-7B02-4ADB-AC1E-77CD75DEABF1}" type="pres">
      <dgm:prSet presAssocID="{C5C5637A-1757-4C76-BA4C-0FAC07301830}" presName="textA" presStyleLbl="revTx" presStyleIdx="2" presStyleCnt="8">
        <dgm:presLayoutVars>
          <dgm:bulletEnabled val="1"/>
        </dgm:presLayoutVars>
      </dgm:prSet>
      <dgm:spPr/>
    </dgm:pt>
    <dgm:pt modelId="{C69E913B-B468-4DE9-89E2-F46224892D94}" type="pres">
      <dgm:prSet presAssocID="{C5C5637A-1757-4C76-BA4C-0FAC07301830}" presName="circleA" presStyleLbl="node1" presStyleIdx="2" presStyleCnt="8"/>
      <dgm:spPr/>
    </dgm:pt>
    <dgm:pt modelId="{B6579DC9-43C5-4CAC-AFA4-F3ACAFDEEEF3}" type="pres">
      <dgm:prSet presAssocID="{C5C5637A-1757-4C76-BA4C-0FAC07301830}" presName="spaceA" presStyleCnt="0"/>
      <dgm:spPr/>
    </dgm:pt>
    <dgm:pt modelId="{E2410D37-8E79-41EE-9F80-A16ECA7359AD}" type="pres">
      <dgm:prSet presAssocID="{6CF822B2-42DB-4466-8860-A7EB727E7047}" presName="space" presStyleCnt="0"/>
      <dgm:spPr/>
    </dgm:pt>
    <dgm:pt modelId="{936D0F7A-4E7C-4FC2-B52B-A4DF25319F9C}" type="pres">
      <dgm:prSet presAssocID="{EC71691D-5D33-4740-BB93-EF55D6CC48BD}" presName="compositeB" presStyleCnt="0"/>
      <dgm:spPr/>
    </dgm:pt>
    <dgm:pt modelId="{37292197-C837-4DC4-B612-AE7B63689084}" type="pres">
      <dgm:prSet presAssocID="{EC71691D-5D33-4740-BB93-EF55D6CC48BD}" presName="textB" presStyleLbl="revTx" presStyleIdx="3" presStyleCnt="8">
        <dgm:presLayoutVars>
          <dgm:bulletEnabled val="1"/>
        </dgm:presLayoutVars>
      </dgm:prSet>
      <dgm:spPr/>
    </dgm:pt>
    <dgm:pt modelId="{760DF860-03CE-40EE-99DE-95702D1CDDED}" type="pres">
      <dgm:prSet presAssocID="{EC71691D-5D33-4740-BB93-EF55D6CC48BD}" presName="circleB" presStyleLbl="node1" presStyleIdx="3" presStyleCnt="8"/>
      <dgm:spPr/>
    </dgm:pt>
    <dgm:pt modelId="{536C685A-4B79-4A54-96AD-B8D67222D290}" type="pres">
      <dgm:prSet presAssocID="{EC71691D-5D33-4740-BB93-EF55D6CC48BD}" presName="spaceB" presStyleCnt="0"/>
      <dgm:spPr/>
    </dgm:pt>
    <dgm:pt modelId="{360AFD13-22B6-4F0B-8447-AFC6A777B919}" type="pres">
      <dgm:prSet presAssocID="{50995A20-C55D-4BA9-B61D-1787206A88D4}" presName="space" presStyleCnt="0"/>
      <dgm:spPr/>
    </dgm:pt>
    <dgm:pt modelId="{3F8C676D-EE6B-4C16-8A6E-13729D3A5DAD}" type="pres">
      <dgm:prSet presAssocID="{4A4DEB51-609C-47F1-B835-674C9B4DA07F}" presName="compositeA" presStyleCnt="0"/>
      <dgm:spPr/>
    </dgm:pt>
    <dgm:pt modelId="{0FDFC338-F6B2-4A20-BF95-79B616F96969}" type="pres">
      <dgm:prSet presAssocID="{4A4DEB51-609C-47F1-B835-674C9B4DA07F}" presName="textA" presStyleLbl="revTx" presStyleIdx="4" presStyleCnt="8">
        <dgm:presLayoutVars>
          <dgm:bulletEnabled val="1"/>
        </dgm:presLayoutVars>
      </dgm:prSet>
      <dgm:spPr/>
    </dgm:pt>
    <dgm:pt modelId="{EA577945-0A9C-412A-A8F9-8622B441BAF9}" type="pres">
      <dgm:prSet presAssocID="{4A4DEB51-609C-47F1-B835-674C9B4DA07F}" presName="circleA" presStyleLbl="node1" presStyleIdx="4" presStyleCnt="8"/>
      <dgm:spPr/>
    </dgm:pt>
    <dgm:pt modelId="{1185340C-980A-4CB5-A04E-3CAA9E61A973}" type="pres">
      <dgm:prSet presAssocID="{4A4DEB51-609C-47F1-B835-674C9B4DA07F}" presName="spaceA" presStyleCnt="0"/>
      <dgm:spPr/>
    </dgm:pt>
    <dgm:pt modelId="{A370294B-2D09-4ECD-A687-53D70E0EC8DE}" type="pres">
      <dgm:prSet presAssocID="{0B35AF2E-CAA5-4227-82A2-AAFE1049443D}" presName="space" presStyleCnt="0"/>
      <dgm:spPr/>
    </dgm:pt>
    <dgm:pt modelId="{45F0CB49-60D4-416A-85FF-3EEEB13585FB}" type="pres">
      <dgm:prSet presAssocID="{0DAC4E75-CDAC-43DA-82A1-1B7C85A1B55E}" presName="compositeB" presStyleCnt="0"/>
      <dgm:spPr/>
    </dgm:pt>
    <dgm:pt modelId="{36181742-2F99-48D0-B16D-C927C2FB85AD}" type="pres">
      <dgm:prSet presAssocID="{0DAC4E75-CDAC-43DA-82A1-1B7C85A1B55E}" presName="textB" presStyleLbl="revTx" presStyleIdx="5" presStyleCnt="8">
        <dgm:presLayoutVars>
          <dgm:bulletEnabled val="1"/>
        </dgm:presLayoutVars>
      </dgm:prSet>
      <dgm:spPr/>
    </dgm:pt>
    <dgm:pt modelId="{80BF4DF5-B522-4268-B82D-BC6CFC61C566}" type="pres">
      <dgm:prSet presAssocID="{0DAC4E75-CDAC-43DA-82A1-1B7C85A1B55E}" presName="circleB" presStyleLbl="node1" presStyleIdx="5" presStyleCnt="8"/>
      <dgm:spPr/>
    </dgm:pt>
    <dgm:pt modelId="{180F3895-F58F-43BF-82B3-3793982B0A36}" type="pres">
      <dgm:prSet presAssocID="{0DAC4E75-CDAC-43DA-82A1-1B7C85A1B55E}" presName="spaceB" presStyleCnt="0"/>
      <dgm:spPr/>
    </dgm:pt>
    <dgm:pt modelId="{F857BA39-5BE3-4832-BE2C-08C97C83EB26}" type="pres">
      <dgm:prSet presAssocID="{6FC32962-0F33-4058-8D97-69478B771B2B}" presName="space" presStyleCnt="0"/>
      <dgm:spPr/>
    </dgm:pt>
    <dgm:pt modelId="{49922D49-AAE4-4B7B-BDD4-9F4C35401F09}" type="pres">
      <dgm:prSet presAssocID="{48DD9117-097F-49C3-9C0B-6477C8CEE41B}" presName="compositeA" presStyleCnt="0"/>
      <dgm:spPr/>
    </dgm:pt>
    <dgm:pt modelId="{2072F265-AA86-4D4E-9ADB-C034B25623CA}" type="pres">
      <dgm:prSet presAssocID="{48DD9117-097F-49C3-9C0B-6477C8CEE41B}" presName="textA" presStyleLbl="revTx" presStyleIdx="6" presStyleCnt="8">
        <dgm:presLayoutVars>
          <dgm:bulletEnabled val="1"/>
        </dgm:presLayoutVars>
      </dgm:prSet>
      <dgm:spPr/>
    </dgm:pt>
    <dgm:pt modelId="{085181D9-0259-49D8-A136-6E24D9BF5375}" type="pres">
      <dgm:prSet presAssocID="{48DD9117-097F-49C3-9C0B-6477C8CEE41B}" presName="circleA" presStyleLbl="node1" presStyleIdx="6" presStyleCnt="8"/>
      <dgm:spPr/>
    </dgm:pt>
    <dgm:pt modelId="{5FCC40F4-CE0E-4032-8015-96331DD33E3E}" type="pres">
      <dgm:prSet presAssocID="{48DD9117-097F-49C3-9C0B-6477C8CEE41B}" presName="spaceA" presStyleCnt="0"/>
      <dgm:spPr/>
    </dgm:pt>
    <dgm:pt modelId="{873A6B29-77BA-448C-A7CA-1690DA6FF30A}" type="pres">
      <dgm:prSet presAssocID="{F2413605-BFC7-4638-9B39-132BF539765B}" presName="space" presStyleCnt="0"/>
      <dgm:spPr/>
    </dgm:pt>
    <dgm:pt modelId="{1EAAB840-DDE1-4669-99AE-0FDD88E71718}" type="pres">
      <dgm:prSet presAssocID="{427C95EB-1835-4BF2-B7F6-8DB9CBE735DA}" presName="compositeB" presStyleCnt="0"/>
      <dgm:spPr/>
    </dgm:pt>
    <dgm:pt modelId="{2173F911-AFC0-4491-95F2-9E4465AC341D}" type="pres">
      <dgm:prSet presAssocID="{427C95EB-1835-4BF2-B7F6-8DB9CBE735DA}" presName="textB" presStyleLbl="revTx" presStyleIdx="7" presStyleCnt="8">
        <dgm:presLayoutVars>
          <dgm:bulletEnabled val="1"/>
        </dgm:presLayoutVars>
      </dgm:prSet>
      <dgm:spPr/>
    </dgm:pt>
    <dgm:pt modelId="{7F20D001-3779-4E67-8ED9-2270BE53681B}" type="pres">
      <dgm:prSet presAssocID="{427C95EB-1835-4BF2-B7F6-8DB9CBE735DA}" presName="circleB" presStyleLbl="node1" presStyleIdx="7" presStyleCnt="8"/>
      <dgm:spPr/>
    </dgm:pt>
    <dgm:pt modelId="{796FC4C7-246B-41FD-A18B-31C2F5093AD7}" type="pres">
      <dgm:prSet presAssocID="{427C95EB-1835-4BF2-B7F6-8DB9CBE735DA}" presName="spaceB" presStyleCnt="0"/>
      <dgm:spPr/>
    </dgm:pt>
  </dgm:ptLst>
  <dgm:cxnLst>
    <dgm:cxn modelId="{F8AD1E02-C5B0-4420-AEF5-EA7B4F7583C8}" srcId="{14BA073C-8887-44D1-88F9-1DEF3E2FFA3E}" destId="{427C95EB-1835-4BF2-B7F6-8DB9CBE735DA}" srcOrd="7" destOrd="0" parTransId="{01B7C256-61C8-4B7E-A0BE-2ED7CB42F3F8}" sibTransId="{A3C8E2F0-60ED-4B44-8C9D-1DEF73051F3E}"/>
    <dgm:cxn modelId="{4DE34902-6561-4344-8E6B-A0DBAB3DC915}" type="presOf" srcId="{427C95EB-1835-4BF2-B7F6-8DB9CBE735DA}" destId="{2173F911-AFC0-4491-95F2-9E4465AC341D}" srcOrd="0" destOrd="0" presId="urn:microsoft.com/office/officeart/2005/8/layout/hProcess11"/>
    <dgm:cxn modelId="{B30BA611-362F-400F-A008-CD79A9A8A817}" type="presOf" srcId="{C5C5637A-1757-4C76-BA4C-0FAC07301830}" destId="{A361BD6D-7B02-4ADB-AC1E-77CD75DEABF1}" srcOrd="0" destOrd="0" presId="urn:microsoft.com/office/officeart/2005/8/layout/hProcess11"/>
    <dgm:cxn modelId="{D9E63522-08E5-4135-8793-74431E350C41}" type="presOf" srcId="{EC71691D-5D33-4740-BB93-EF55D6CC48BD}" destId="{37292197-C837-4DC4-B612-AE7B63689084}" srcOrd="0" destOrd="0" presId="urn:microsoft.com/office/officeart/2005/8/layout/hProcess11"/>
    <dgm:cxn modelId="{700A5064-4E0B-4737-8850-B33E13FAEB80}" type="presOf" srcId="{4A4DEB51-609C-47F1-B835-674C9B4DA07F}" destId="{0FDFC338-F6B2-4A20-BF95-79B616F96969}" srcOrd="0" destOrd="0" presId="urn:microsoft.com/office/officeart/2005/8/layout/hProcess11"/>
    <dgm:cxn modelId="{57626188-5D82-46E8-A7F3-17D762B1D692}" srcId="{14BA073C-8887-44D1-88F9-1DEF3E2FFA3E}" destId="{C5C5637A-1757-4C76-BA4C-0FAC07301830}" srcOrd="2" destOrd="0" parTransId="{9128A074-319D-4028-8294-1E769C5FFCE4}" sibTransId="{6CF822B2-42DB-4466-8860-A7EB727E7047}"/>
    <dgm:cxn modelId="{76748F8A-B092-4A2E-93AE-8D5B4B3D51A6}" srcId="{14BA073C-8887-44D1-88F9-1DEF3E2FFA3E}" destId="{0DAC4E75-CDAC-43DA-82A1-1B7C85A1B55E}" srcOrd="5" destOrd="0" parTransId="{5418E636-1293-4591-B178-F560D6B5BEE9}" sibTransId="{6FC32962-0F33-4058-8D97-69478B771B2B}"/>
    <dgm:cxn modelId="{407E9295-F8A2-403E-8519-460A34D97871}" type="presOf" srcId="{0DAC4E75-CDAC-43DA-82A1-1B7C85A1B55E}" destId="{36181742-2F99-48D0-B16D-C927C2FB85AD}" srcOrd="0" destOrd="0" presId="urn:microsoft.com/office/officeart/2005/8/layout/hProcess11"/>
    <dgm:cxn modelId="{71AD1CA6-F0B4-4BB0-A789-4E28EBDC8CFD}" srcId="{14BA073C-8887-44D1-88F9-1DEF3E2FFA3E}" destId="{48DD9117-097F-49C3-9C0B-6477C8CEE41B}" srcOrd="6" destOrd="0" parTransId="{3C1CBE4D-C37F-486C-9853-60465D859D19}" sibTransId="{F2413605-BFC7-4638-9B39-132BF539765B}"/>
    <dgm:cxn modelId="{80EF77A9-73D8-4821-AAE8-C697D8DA3536}" type="presOf" srcId="{2B051F9C-D968-4145-9D3A-79D8BCF38E72}" destId="{EFE3EAC5-ACC6-4B66-85FB-4F96F67039CF}" srcOrd="0" destOrd="0" presId="urn:microsoft.com/office/officeart/2005/8/layout/hProcess11"/>
    <dgm:cxn modelId="{BF631EB0-6FD8-44D7-AB07-9A2F0D6F4AAE}" srcId="{14BA073C-8887-44D1-88F9-1DEF3E2FFA3E}" destId="{EC71691D-5D33-4740-BB93-EF55D6CC48BD}" srcOrd="3" destOrd="0" parTransId="{B3128809-2514-4E86-B6AC-4D0F23B7018B}" sibTransId="{50995A20-C55D-4BA9-B61D-1787206A88D4}"/>
    <dgm:cxn modelId="{BB7D25B8-54D5-4D4F-869E-BF4901255417}" srcId="{14BA073C-8887-44D1-88F9-1DEF3E2FFA3E}" destId="{2B051F9C-D968-4145-9D3A-79D8BCF38E72}" srcOrd="0" destOrd="0" parTransId="{ED69FB67-D6AC-46A9-A27F-2BC7A9653BF4}" sibTransId="{1694A2B9-E832-4056-9940-4A0AE4204147}"/>
    <dgm:cxn modelId="{B6F1D7C1-3D38-4343-9095-186FBD0D89BD}" srcId="{14BA073C-8887-44D1-88F9-1DEF3E2FFA3E}" destId="{B5FAD541-D9C3-4F74-AB46-5ED88CC5DD9F}" srcOrd="1" destOrd="0" parTransId="{7A7EDB21-E0B9-443F-8B8F-74F4AE42F027}" sibTransId="{5DD922ED-0330-4DFA-8B54-C594B456C643}"/>
    <dgm:cxn modelId="{25AE39D9-1F0C-4C34-B90F-3685A93A5727}" type="presOf" srcId="{14BA073C-8887-44D1-88F9-1DEF3E2FFA3E}" destId="{EF247138-5DC1-4DCA-AB2F-E780BC0FD539}" srcOrd="0" destOrd="0" presId="urn:microsoft.com/office/officeart/2005/8/layout/hProcess11"/>
    <dgm:cxn modelId="{C3D07DDA-01E1-49C7-AEA7-A7B1F89D02AC}" srcId="{14BA073C-8887-44D1-88F9-1DEF3E2FFA3E}" destId="{4A4DEB51-609C-47F1-B835-674C9B4DA07F}" srcOrd="4" destOrd="0" parTransId="{FCB65041-2E43-4027-9A3B-7BD8F040DA6D}" sibTransId="{0B35AF2E-CAA5-4227-82A2-AAFE1049443D}"/>
    <dgm:cxn modelId="{309A1FF2-94E6-4423-81A3-A0601CA0B18D}" type="presOf" srcId="{48DD9117-097F-49C3-9C0B-6477C8CEE41B}" destId="{2072F265-AA86-4D4E-9ADB-C034B25623CA}" srcOrd="0" destOrd="0" presId="urn:microsoft.com/office/officeart/2005/8/layout/hProcess11"/>
    <dgm:cxn modelId="{0A13D7F3-A737-4BE5-900B-16050644954E}" type="presOf" srcId="{B5FAD541-D9C3-4F74-AB46-5ED88CC5DD9F}" destId="{CFDF3F66-894A-441E-8AAE-32935C46395B}" srcOrd="0" destOrd="0" presId="urn:microsoft.com/office/officeart/2005/8/layout/hProcess11"/>
    <dgm:cxn modelId="{750C9C9A-179E-4D7B-B338-A43572CB22EB}" type="presParOf" srcId="{EF247138-5DC1-4DCA-AB2F-E780BC0FD539}" destId="{2CF3343D-F225-46B6-B65B-314AAB42166E}" srcOrd="0" destOrd="0" presId="urn:microsoft.com/office/officeart/2005/8/layout/hProcess11"/>
    <dgm:cxn modelId="{9A195F5B-2048-48D4-9AD8-F295FFB0C0E4}" type="presParOf" srcId="{EF247138-5DC1-4DCA-AB2F-E780BC0FD539}" destId="{63F57BD9-AF29-421D-AEC3-7D85ED1C3C2D}" srcOrd="1" destOrd="0" presId="urn:microsoft.com/office/officeart/2005/8/layout/hProcess11"/>
    <dgm:cxn modelId="{4B0B21CE-305E-4447-873D-8DA8DE66B374}" type="presParOf" srcId="{63F57BD9-AF29-421D-AEC3-7D85ED1C3C2D}" destId="{77783A43-A838-4A05-A0E4-F7A51F3DB345}" srcOrd="0" destOrd="0" presId="urn:microsoft.com/office/officeart/2005/8/layout/hProcess11"/>
    <dgm:cxn modelId="{6E420C07-65CE-496E-A3DE-A4CB06B13012}" type="presParOf" srcId="{77783A43-A838-4A05-A0E4-F7A51F3DB345}" destId="{EFE3EAC5-ACC6-4B66-85FB-4F96F67039CF}" srcOrd="0" destOrd="0" presId="urn:microsoft.com/office/officeart/2005/8/layout/hProcess11"/>
    <dgm:cxn modelId="{1B7996F9-8B54-4B13-B4B7-A6C7ABCE3544}" type="presParOf" srcId="{77783A43-A838-4A05-A0E4-F7A51F3DB345}" destId="{A50F121E-17EB-4F27-838D-428240C9E6DE}" srcOrd="1" destOrd="0" presId="urn:microsoft.com/office/officeart/2005/8/layout/hProcess11"/>
    <dgm:cxn modelId="{59397935-7E7F-4F5B-A8B7-4FA74A459D32}" type="presParOf" srcId="{77783A43-A838-4A05-A0E4-F7A51F3DB345}" destId="{14E8300B-ADAA-4415-A9FC-8E8FFB4652FE}" srcOrd="2" destOrd="0" presId="urn:microsoft.com/office/officeart/2005/8/layout/hProcess11"/>
    <dgm:cxn modelId="{FABC1567-7ADD-40A6-9E33-49E50A53A962}" type="presParOf" srcId="{63F57BD9-AF29-421D-AEC3-7D85ED1C3C2D}" destId="{24E0E664-10F2-4166-BCA9-F670D0E52C66}" srcOrd="1" destOrd="0" presId="urn:microsoft.com/office/officeart/2005/8/layout/hProcess11"/>
    <dgm:cxn modelId="{4898AC24-2C3A-4917-BC0C-FC23459C8F70}" type="presParOf" srcId="{63F57BD9-AF29-421D-AEC3-7D85ED1C3C2D}" destId="{1F8CD872-F6C0-45DE-AAC6-7FDB7F9D864F}" srcOrd="2" destOrd="0" presId="urn:microsoft.com/office/officeart/2005/8/layout/hProcess11"/>
    <dgm:cxn modelId="{6737C982-F954-4B6E-94E2-2D9683AA3D51}" type="presParOf" srcId="{1F8CD872-F6C0-45DE-AAC6-7FDB7F9D864F}" destId="{CFDF3F66-894A-441E-8AAE-32935C46395B}" srcOrd="0" destOrd="0" presId="urn:microsoft.com/office/officeart/2005/8/layout/hProcess11"/>
    <dgm:cxn modelId="{BC531B0C-8637-47E0-B3E3-744428FCC50A}" type="presParOf" srcId="{1F8CD872-F6C0-45DE-AAC6-7FDB7F9D864F}" destId="{FF1AD3E4-A47C-475A-AA5B-1F236D7769F8}" srcOrd="1" destOrd="0" presId="urn:microsoft.com/office/officeart/2005/8/layout/hProcess11"/>
    <dgm:cxn modelId="{05587973-3A62-43BC-860F-50581E5E9E15}" type="presParOf" srcId="{1F8CD872-F6C0-45DE-AAC6-7FDB7F9D864F}" destId="{63098CCC-7A48-4890-9A58-57BD57FA70EF}" srcOrd="2" destOrd="0" presId="urn:microsoft.com/office/officeart/2005/8/layout/hProcess11"/>
    <dgm:cxn modelId="{07F35EAB-F941-4D1E-8F84-32803379BE80}" type="presParOf" srcId="{63F57BD9-AF29-421D-AEC3-7D85ED1C3C2D}" destId="{2B651BDF-91BF-4FEA-8615-4834B388F318}" srcOrd="3" destOrd="0" presId="urn:microsoft.com/office/officeart/2005/8/layout/hProcess11"/>
    <dgm:cxn modelId="{35687006-8A79-4375-95DC-A6020B6D722A}" type="presParOf" srcId="{63F57BD9-AF29-421D-AEC3-7D85ED1C3C2D}" destId="{DFBF21A4-AFA3-48B3-8D0C-CAECD9D15ABC}" srcOrd="4" destOrd="0" presId="urn:microsoft.com/office/officeart/2005/8/layout/hProcess11"/>
    <dgm:cxn modelId="{C633CBC5-BAB7-4C89-B962-BC169B5FFB7A}" type="presParOf" srcId="{DFBF21A4-AFA3-48B3-8D0C-CAECD9D15ABC}" destId="{A361BD6D-7B02-4ADB-AC1E-77CD75DEABF1}" srcOrd="0" destOrd="0" presId="urn:microsoft.com/office/officeart/2005/8/layout/hProcess11"/>
    <dgm:cxn modelId="{4EFE5F25-8B01-42E4-8BD6-EAEBC3900430}" type="presParOf" srcId="{DFBF21A4-AFA3-48B3-8D0C-CAECD9D15ABC}" destId="{C69E913B-B468-4DE9-89E2-F46224892D94}" srcOrd="1" destOrd="0" presId="urn:microsoft.com/office/officeart/2005/8/layout/hProcess11"/>
    <dgm:cxn modelId="{FCA28868-70EB-4963-B9A9-2E1CE1651F9A}" type="presParOf" srcId="{DFBF21A4-AFA3-48B3-8D0C-CAECD9D15ABC}" destId="{B6579DC9-43C5-4CAC-AFA4-F3ACAFDEEEF3}" srcOrd="2" destOrd="0" presId="urn:microsoft.com/office/officeart/2005/8/layout/hProcess11"/>
    <dgm:cxn modelId="{0E5B5451-8336-436F-9062-09964C252CE0}" type="presParOf" srcId="{63F57BD9-AF29-421D-AEC3-7D85ED1C3C2D}" destId="{E2410D37-8E79-41EE-9F80-A16ECA7359AD}" srcOrd="5" destOrd="0" presId="urn:microsoft.com/office/officeart/2005/8/layout/hProcess11"/>
    <dgm:cxn modelId="{4024131A-DF6C-47F1-BB47-9B5322B670F0}" type="presParOf" srcId="{63F57BD9-AF29-421D-AEC3-7D85ED1C3C2D}" destId="{936D0F7A-4E7C-4FC2-B52B-A4DF25319F9C}" srcOrd="6" destOrd="0" presId="urn:microsoft.com/office/officeart/2005/8/layout/hProcess11"/>
    <dgm:cxn modelId="{A1DD3951-4A32-40E4-A7DF-31516D43566F}" type="presParOf" srcId="{936D0F7A-4E7C-4FC2-B52B-A4DF25319F9C}" destId="{37292197-C837-4DC4-B612-AE7B63689084}" srcOrd="0" destOrd="0" presId="urn:microsoft.com/office/officeart/2005/8/layout/hProcess11"/>
    <dgm:cxn modelId="{D12079EC-D971-435D-BC02-DC692618C68E}" type="presParOf" srcId="{936D0F7A-4E7C-4FC2-B52B-A4DF25319F9C}" destId="{760DF860-03CE-40EE-99DE-95702D1CDDED}" srcOrd="1" destOrd="0" presId="urn:microsoft.com/office/officeart/2005/8/layout/hProcess11"/>
    <dgm:cxn modelId="{1A897C0B-0B39-46C3-ADF5-419203B01B67}" type="presParOf" srcId="{936D0F7A-4E7C-4FC2-B52B-A4DF25319F9C}" destId="{536C685A-4B79-4A54-96AD-B8D67222D290}" srcOrd="2" destOrd="0" presId="urn:microsoft.com/office/officeart/2005/8/layout/hProcess11"/>
    <dgm:cxn modelId="{C4FF5B89-6627-4564-85EE-EA592A004633}" type="presParOf" srcId="{63F57BD9-AF29-421D-AEC3-7D85ED1C3C2D}" destId="{360AFD13-22B6-4F0B-8447-AFC6A777B919}" srcOrd="7" destOrd="0" presId="urn:microsoft.com/office/officeart/2005/8/layout/hProcess11"/>
    <dgm:cxn modelId="{9E2970E0-43EC-4F3F-9484-A2A7C50D453A}" type="presParOf" srcId="{63F57BD9-AF29-421D-AEC3-7D85ED1C3C2D}" destId="{3F8C676D-EE6B-4C16-8A6E-13729D3A5DAD}" srcOrd="8" destOrd="0" presId="urn:microsoft.com/office/officeart/2005/8/layout/hProcess11"/>
    <dgm:cxn modelId="{420C23F9-B9CD-43DF-88EF-1D2FF0E635FE}" type="presParOf" srcId="{3F8C676D-EE6B-4C16-8A6E-13729D3A5DAD}" destId="{0FDFC338-F6B2-4A20-BF95-79B616F96969}" srcOrd="0" destOrd="0" presId="urn:microsoft.com/office/officeart/2005/8/layout/hProcess11"/>
    <dgm:cxn modelId="{C10D9183-D171-445A-9E6C-D6AE573DEDCE}" type="presParOf" srcId="{3F8C676D-EE6B-4C16-8A6E-13729D3A5DAD}" destId="{EA577945-0A9C-412A-A8F9-8622B441BAF9}" srcOrd="1" destOrd="0" presId="urn:microsoft.com/office/officeart/2005/8/layout/hProcess11"/>
    <dgm:cxn modelId="{0C241691-2C25-4380-A0BC-51080BC8026E}" type="presParOf" srcId="{3F8C676D-EE6B-4C16-8A6E-13729D3A5DAD}" destId="{1185340C-980A-4CB5-A04E-3CAA9E61A973}" srcOrd="2" destOrd="0" presId="urn:microsoft.com/office/officeart/2005/8/layout/hProcess11"/>
    <dgm:cxn modelId="{A60B931A-0F5D-4F94-9F23-E3A11159AC42}" type="presParOf" srcId="{63F57BD9-AF29-421D-AEC3-7D85ED1C3C2D}" destId="{A370294B-2D09-4ECD-A687-53D70E0EC8DE}" srcOrd="9" destOrd="0" presId="urn:microsoft.com/office/officeart/2005/8/layout/hProcess11"/>
    <dgm:cxn modelId="{ECF763BF-4F88-4389-89B8-564F1C254FCA}" type="presParOf" srcId="{63F57BD9-AF29-421D-AEC3-7D85ED1C3C2D}" destId="{45F0CB49-60D4-416A-85FF-3EEEB13585FB}" srcOrd="10" destOrd="0" presId="urn:microsoft.com/office/officeart/2005/8/layout/hProcess11"/>
    <dgm:cxn modelId="{69F58C84-F218-4F84-BDDE-69CE73969D95}" type="presParOf" srcId="{45F0CB49-60D4-416A-85FF-3EEEB13585FB}" destId="{36181742-2F99-48D0-B16D-C927C2FB85AD}" srcOrd="0" destOrd="0" presId="urn:microsoft.com/office/officeart/2005/8/layout/hProcess11"/>
    <dgm:cxn modelId="{B9D585F7-348B-4F7A-86D5-FCABD3CECAA8}" type="presParOf" srcId="{45F0CB49-60D4-416A-85FF-3EEEB13585FB}" destId="{80BF4DF5-B522-4268-B82D-BC6CFC61C566}" srcOrd="1" destOrd="0" presId="urn:microsoft.com/office/officeart/2005/8/layout/hProcess11"/>
    <dgm:cxn modelId="{BBE22D31-C79A-4728-8749-E2F29D325A8E}" type="presParOf" srcId="{45F0CB49-60D4-416A-85FF-3EEEB13585FB}" destId="{180F3895-F58F-43BF-82B3-3793982B0A36}" srcOrd="2" destOrd="0" presId="urn:microsoft.com/office/officeart/2005/8/layout/hProcess11"/>
    <dgm:cxn modelId="{AF2B821F-FEBB-4C88-ABBD-7EE21B844125}" type="presParOf" srcId="{63F57BD9-AF29-421D-AEC3-7D85ED1C3C2D}" destId="{F857BA39-5BE3-4832-BE2C-08C97C83EB26}" srcOrd="11" destOrd="0" presId="urn:microsoft.com/office/officeart/2005/8/layout/hProcess11"/>
    <dgm:cxn modelId="{CEC65F15-F4F6-4094-BB09-2CC49822AF40}" type="presParOf" srcId="{63F57BD9-AF29-421D-AEC3-7D85ED1C3C2D}" destId="{49922D49-AAE4-4B7B-BDD4-9F4C35401F09}" srcOrd="12" destOrd="0" presId="urn:microsoft.com/office/officeart/2005/8/layout/hProcess11"/>
    <dgm:cxn modelId="{BD2D90CB-5C5D-45A2-9E35-5D3471A364CB}" type="presParOf" srcId="{49922D49-AAE4-4B7B-BDD4-9F4C35401F09}" destId="{2072F265-AA86-4D4E-9ADB-C034B25623CA}" srcOrd="0" destOrd="0" presId="urn:microsoft.com/office/officeart/2005/8/layout/hProcess11"/>
    <dgm:cxn modelId="{E07A98F3-438C-4417-98C4-D1720CA3868B}" type="presParOf" srcId="{49922D49-AAE4-4B7B-BDD4-9F4C35401F09}" destId="{085181D9-0259-49D8-A136-6E24D9BF5375}" srcOrd="1" destOrd="0" presId="urn:microsoft.com/office/officeart/2005/8/layout/hProcess11"/>
    <dgm:cxn modelId="{BB969AF2-0AEA-4BC6-A4D5-AFF05BDD33E9}" type="presParOf" srcId="{49922D49-AAE4-4B7B-BDD4-9F4C35401F09}" destId="{5FCC40F4-CE0E-4032-8015-96331DD33E3E}" srcOrd="2" destOrd="0" presId="urn:microsoft.com/office/officeart/2005/8/layout/hProcess11"/>
    <dgm:cxn modelId="{1082D6D9-18B0-4120-A3BD-EC405CB7CE1F}" type="presParOf" srcId="{63F57BD9-AF29-421D-AEC3-7D85ED1C3C2D}" destId="{873A6B29-77BA-448C-A7CA-1690DA6FF30A}" srcOrd="13" destOrd="0" presId="urn:microsoft.com/office/officeart/2005/8/layout/hProcess11"/>
    <dgm:cxn modelId="{F5CE0744-10C4-4054-95A1-1255016460D2}" type="presParOf" srcId="{63F57BD9-AF29-421D-AEC3-7D85ED1C3C2D}" destId="{1EAAB840-DDE1-4669-99AE-0FDD88E71718}" srcOrd="14" destOrd="0" presId="urn:microsoft.com/office/officeart/2005/8/layout/hProcess11"/>
    <dgm:cxn modelId="{493907AE-9233-4389-BD49-4D9DCF6EC956}" type="presParOf" srcId="{1EAAB840-DDE1-4669-99AE-0FDD88E71718}" destId="{2173F911-AFC0-4491-95F2-9E4465AC341D}" srcOrd="0" destOrd="0" presId="urn:microsoft.com/office/officeart/2005/8/layout/hProcess11"/>
    <dgm:cxn modelId="{9C31C453-5D34-401A-A8E2-7C1C635B8DA8}" type="presParOf" srcId="{1EAAB840-DDE1-4669-99AE-0FDD88E71718}" destId="{7F20D001-3779-4E67-8ED9-2270BE53681B}" srcOrd="1" destOrd="0" presId="urn:microsoft.com/office/officeart/2005/8/layout/hProcess11"/>
    <dgm:cxn modelId="{F93FD6E4-FD6A-4CD5-A7FA-701FD22F8A38}" type="presParOf" srcId="{1EAAB840-DDE1-4669-99AE-0FDD88E71718}" destId="{796FC4C7-246B-41FD-A18B-31C2F5093AD7}"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343D-F225-46B6-B65B-314AAB42166E}">
      <dsp:nvSpPr>
        <dsp:cNvPr id="0" name=""/>
        <dsp:cNvSpPr/>
      </dsp:nvSpPr>
      <dsp:spPr>
        <a:xfrm>
          <a:off x="0" y="1230630"/>
          <a:ext cx="7785100" cy="164084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E3EAC5-ACC6-4B66-85FB-4F96F67039CF}">
      <dsp:nvSpPr>
        <dsp:cNvPr id="0" name=""/>
        <dsp:cNvSpPr/>
      </dsp:nvSpPr>
      <dsp:spPr>
        <a:xfrm>
          <a:off x="277" y="0"/>
          <a:ext cx="839045" cy="164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Hello World</a:t>
          </a:r>
          <a:endParaRPr lang="en-US" sz="1200" kern="1200"/>
        </a:p>
      </dsp:txBody>
      <dsp:txXfrm>
        <a:off x="277" y="0"/>
        <a:ext cx="839045" cy="1640840"/>
      </dsp:txXfrm>
    </dsp:sp>
    <dsp:sp modelId="{A50F121E-17EB-4F27-838D-428240C9E6DE}">
      <dsp:nvSpPr>
        <dsp:cNvPr id="0" name=""/>
        <dsp:cNvSpPr/>
      </dsp:nvSpPr>
      <dsp:spPr>
        <a:xfrm>
          <a:off x="214695" y="1845945"/>
          <a:ext cx="410210" cy="410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F3F66-894A-441E-8AAE-32935C46395B}">
      <dsp:nvSpPr>
        <dsp:cNvPr id="0" name=""/>
        <dsp:cNvSpPr/>
      </dsp:nvSpPr>
      <dsp:spPr>
        <a:xfrm>
          <a:off x="881276" y="2461260"/>
          <a:ext cx="839045" cy="164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My First Test Project</a:t>
          </a:r>
          <a:endParaRPr lang="en-US" sz="1200" kern="1200"/>
        </a:p>
      </dsp:txBody>
      <dsp:txXfrm>
        <a:off x="881276" y="2461260"/>
        <a:ext cx="839045" cy="1640840"/>
      </dsp:txXfrm>
    </dsp:sp>
    <dsp:sp modelId="{FF1AD3E4-A47C-475A-AA5B-1F236D7769F8}">
      <dsp:nvSpPr>
        <dsp:cNvPr id="0" name=""/>
        <dsp:cNvSpPr/>
      </dsp:nvSpPr>
      <dsp:spPr>
        <a:xfrm>
          <a:off x="1095694" y="1845945"/>
          <a:ext cx="410210" cy="410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61BD6D-7B02-4ADB-AC1E-77CD75DEABF1}">
      <dsp:nvSpPr>
        <dsp:cNvPr id="0" name=""/>
        <dsp:cNvSpPr/>
      </dsp:nvSpPr>
      <dsp:spPr>
        <a:xfrm>
          <a:off x="1762274" y="0"/>
          <a:ext cx="839045" cy="164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My First Selenium Project</a:t>
          </a:r>
          <a:endParaRPr lang="en-US" sz="1200" kern="1200"/>
        </a:p>
      </dsp:txBody>
      <dsp:txXfrm>
        <a:off x="1762274" y="0"/>
        <a:ext cx="839045" cy="1640840"/>
      </dsp:txXfrm>
    </dsp:sp>
    <dsp:sp modelId="{C69E913B-B468-4DE9-89E2-F46224892D94}">
      <dsp:nvSpPr>
        <dsp:cNvPr id="0" name=""/>
        <dsp:cNvSpPr/>
      </dsp:nvSpPr>
      <dsp:spPr>
        <a:xfrm>
          <a:off x="1976692" y="1845945"/>
          <a:ext cx="410210" cy="410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92197-C837-4DC4-B612-AE7B63689084}">
      <dsp:nvSpPr>
        <dsp:cNvPr id="0" name=""/>
        <dsp:cNvSpPr/>
      </dsp:nvSpPr>
      <dsp:spPr>
        <a:xfrm>
          <a:off x="2643272" y="2461260"/>
          <a:ext cx="839045" cy="164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Functional Test Project</a:t>
          </a:r>
        </a:p>
      </dsp:txBody>
      <dsp:txXfrm>
        <a:off x="2643272" y="2461260"/>
        <a:ext cx="839045" cy="1640840"/>
      </dsp:txXfrm>
    </dsp:sp>
    <dsp:sp modelId="{760DF860-03CE-40EE-99DE-95702D1CDDED}">
      <dsp:nvSpPr>
        <dsp:cNvPr id="0" name=""/>
        <dsp:cNvSpPr/>
      </dsp:nvSpPr>
      <dsp:spPr>
        <a:xfrm>
          <a:off x="2857690" y="1845945"/>
          <a:ext cx="410210" cy="410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DFC338-F6B2-4A20-BF95-79B616F96969}">
      <dsp:nvSpPr>
        <dsp:cNvPr id="0" name=""/>
        <dsp:cNvSpPr/>
      </dsp:nvSpPr>
      <dsp:spPr>
        <a:xfrm>
          <a:off x="3524271" y="0"/>
          <a:ext cx="839045" cy="164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Web Driver Extensions</a:t>
          </a:r>
        </a:p>
      </dsp:txBody>
      <dsp:txXfrm>
        <a:off x="3524271" y="0"/>
        <a:ext cx="839045" cy="1640840"/>
      </dsp:txXfrm>
    </dsp:sp>
    <dsp:sp modelId="{EA577945-0A9C-412A-A8F9-8622B441BAF9}">
      <dsp:nvSpPr>
        <dsp:cNvPr id="0" name=""/>
        <dsp:cNvSpPr/>
      </dsp:nvSpPr>
      <dsp:spPr>
        <a:xfrm>
          <a:off x="3738689" y="1845945"/>
          <a:ext cx="410210" cy="410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81742-2F99-48D0-B16D-C927C2FB85AD}">
      <dsp:nvSpPr>
        <dsp:cNvPr id="0" name=""/>
        <dsp:cNvSpPr/>
      </dsp:nvSpPr>
      <dsp:spPr>
        <a:xfrm>
          <a:off x="4405269" y="2461260"/>
          <a:ext cx="839045" cy="164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Page Object Model</a:t>
          </a:r>
        </a:p>
      </dsp:txBody>
      <dsp:txXfrm>
        <a:off x="4405269" y="2461260"/>
        <a:ext cx="839045" cy="1640840"/>
      </dsp:txXfrm>
    </dsp:sp>
    <dsp:sp modelId="{80BF4DF5-B522-4268-B82D-BC6CFC61C566}">
      <dsp:nvSpPr>
        <dsp:cNvPr id="0" name=""/>
        <dsp:cNvSpPr/>
      </dsp:nvSpPr>
      <dsp:spPr>
        <a:xfrm>
          <a:off x="4619687" y="1845945"/>
          <a:ext cx="410210" cy="410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2F265-AA86-4D4E-9ADB-C034B25623CA}">
      <dsp:nvSpPr>
        <dsp:cNvPr id="0" name=""/>
        <dsp:cNvSpPr/>
      </dsp:nvSpPr>
      <dsp:spPr>
        <a:xfrm>
          <a:off x="5286267" y="0"/>
          <a:ext cx="839045" cy="164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a:latin typeface="Calibri Light" panose="020F0302020204030204"/>
            </a:rPr>
            <a:t>Portion Model</a:t>
          </a:r>
        </a:p>
      </dsp:txBody>
      <dsp:txXfrm>
        <a:off x="5286267" y="0"/>
        <a:ext cx="839045" cy="1640840"/>
      </dsp:txXfrm>
    </dsp:sp>
    <dsp:sp modelId="{085181D9-0259-49D8-A136-6E24D9BF5375}">
      <dsp:nvSpPr>
        <dsp:cNvPr id="0" name=""/>
        <dsp:cNvSpPr/>
      </dsp:nvSpPr>
      <dsp:spPr>
        <a:xfrm>
          <a:off x="5500685" y="1845945"/>
          <a:ext cx="410210" cy="410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73F911-AFC0-4491-95F2-9E4465AC341D}">
      <dsp:nvSpPr>
        <dsp:cNvPr id="0" name=""/>
        <dsp:cNvSpPr/>
      </dsp:nvSpPr>
      <dsp:spPr>
        <a:xfrm>
          <a:off x="6167266" y="2461260"/>
          <a:ext cx="839045" cy="1640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a:latin typeface="Calibri Light" panose="020F0302020204030204"/>
            </a:rPr>
            <a:t>Pipelines</a:t>
          </a:r>
        </a:p>
      </dsp:txBody>
      <dsp:txXfrm>
        <a:off x="6167266" y="2461260"/>
        <a:ext cx="839045" cy="1640840"/>
      </dsp:txXfrm>
    </dsp:sp>
    <dsp:sp modelId="{7F20D001-3779-4E67-8ED9-2270BE53681B}">
      <dsp:nvSpPr>
        <dsp:cNvPr id="0" name=""/>
        <dsp:cNvSpPr/>
      </dsp:nvSpPr>
      <dsp:spPr>
        <a:xfrm>
          <a:off x="6381684" y="1845945"/>
          <a:ext cx="410210" cy="4102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EB96D-288E-4C88-BB31-2F2D4DF9E9E3}" type="datetimeFigureOut">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3DB403-99A4-433F-AF8D-F9003806D109}" type="slidenum">
              <a:t>‹#›</a:t>
            </a:fld>
            <a:endParaRPr lang="en-US"/>
          </a:p>
        </p:txBody>
      </p:sp>
    </p:spTree>
    <p:extLst>
      <p:ext uri="{BB962C8B-B14F-4D97-AF65-F5344CB8AC3E}">
        <p14:creationId xmlns:p14="http://schemas.microsoft.com/office/powerpoint/2010/main" val="4196548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F3DB403-99A4-433F-AF8D-F9003806D109}" type="slidenum">
              <a:rPr lang="en-US"/>
              <a:t>1</a:t>
            </a:fld>
            <a:endParaRPr lang="en-US"/>
          </a:p>
        </p:txBody>
      </p:sp>
    </p:spTree>
    <p:extLst>
      <p:ext uri="{BB962C8B-B14F-4D97-AF65-F5344CB8AC3E}">
        <p14:creationId xmlns:p14="http://schemas.microsoft.com/office/powerpoint/2010/main" val="157242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3DB403-99A4-433F-AF8D-F9003806D109}" type="slidenum">
              <a:t>10</a:t>
            </a:fld>
            <a:endParaRPr lang="en-US"/>
          </a:p>
        </p:txBody>
      </p:sp>
    </p:spTree>
    <p:extLst>
      <p:ext uri="{BB962C8B-B14F-4D97-AF65-F5344CB8AC3E}">
        <p14:creationId xmlns:p14="http://schemas.microsoft.com/office/powerpoint/2010/main" val="2418521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3DB403-99A4-433F-AF8D-F9003806D109}" type="slidenum">
              <a:t>11</a:t>
            </a:fld>
            <a:endParaRPr lang="en-US"/>
          </a:p>
        </p:txBody>
      </p:sp>
    </p:spTree>
    <p:extLst>
      <p:ext uri="{BB962C8B-B14F-4D97-AF65-F5344CB8AC3E}">
        <p14:creationId xmlns:p14="http://schemas.microsoft.com/office/powerpoint/2010/main" val="1183874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DB403-99A4-433F-AF8D-F9003806D1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423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F3DB403-99A4-433F-AF8D-F9003806D109}" type="slidenum">
              <a:rPr lang="en-CA" smtClean="0"/>
              <a:t>16</a:t>
            </a:fld>
            <a:endParaRPr lang="en-CA"/>
          </a:p>
        </p:txBody>
      </p:sp>
    </p:spTree>
    <p:extLst>
      <p:ext uri="{BB962C8B-B14F-4D97-AF65-F5344CB8AC3E}">
        <p14:creationId xmlns:p14="http://schemas.microsoft.com/office/powerpoint/2010/main" val="697517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cs typeface="Calibri"/>
            </a:endParaRPr>
          </a:p>
        </p:txBody>
      </p:sp>
      <p:sp>
        <p:nvSpPr>
          <p:cNvPr id="4" name="Slide Number Placeholder 3"/>
          <p:cNvSpPr>
            <a:spLocks noGrp="1"/>
          </p:cNvSpPr>
          <p:nvPr>
            <p:ph type="sldNum" sz="quarter" idx="5"/>
          </p:nvPr>
        </p:nvSpPr>
        <p:spPr/>
        <p:txBody>
          <a:bodyPr/>
          <a:lstStyle/>
          <a:p>
            <a:fld id="{4F3DB403-99A4-433F-AF8D-F9003806D109}" type="slidenum">
              <a:t>19</a:t>
            </a:fld>
            <a:endParaRPr lang="en-US"/>
          </a:p>
        </p:txBody>
      </p:sp>
    </p:spTree>
    <p:extLst>
      <p:ext uri="{BB962C8B-B14F-4D97-AF65-F5344CB8AC3E}">
        <p14:creationId xmlns:p14="http://schemas.microsoft.com/office/powerpoint/2010/main" val="2418521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3DB403-99A4-433F-AF8D-F9003806D109}" type="slidenum">
              <a:t>2</a:t>
            </a:fld>
            <a:endParaRPr lang="en-US"/>
          </a:p>
        </p:txBody>
      </p:sp>
    </p:spTree>
    <p:extLst>
      <p:ext uri="{BB962C8B-B14F-4D97-AF65-F5344CB8AC3E}">
        <p14:creationId xmlns:p14="http://schemas.microsoft.com/office/powerpoint/2010/main" val="175990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endParaRPr lang="en-US">
              <a:cs typeface="Calibri"/>
            </a:endParaRPr>
          </a:p>
        </p:txBody>
      </p:sp>
      <p:sp>
        <p:nvSpPr>
          <p:cNvPr id="4" name="Slide Number Placeholder 3"/>
          <p:cNvSpPr>
            <a:spLocks noGrp="1"/>
          </p:cNvSpPr>
          <p:nvPr>
            <p:ph type="sldNum" sz="quarter" idx="5"/>
          </p:nvPr>
        </p:nvSpPr>
        <p:spPr/>
        <p:txBody>
          <a:bodyPr/>
          <a:lstStyle/>
          <a:p>
            <a:fld id="{4F3DB403-99A4-433F-AF8D-F9003806D109}" type="slidenum">
              <a:t>3</a:t>
            </a:fld>
            <a:endParaRPr lang="en-US"/>
          </a:p>
        </p:txBody>
      </p:sp>
    </p:spTree>
    <p:extLst>
      <p:ext uri="{BB962C8B-B14F-4D97-AF65-F5344CB8AC3E}">
        <p14:creationId xmlns:p14="http://schemas.microsoft.com/office/powerpoint/2010/main" val="93401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3DB403-99A4-433F-AF8D-F9003806D109}" type="slidenum">
              <a:t>4</a:t>
            </a:fld>
            <a:endParaRPr lang="en-US"/>
          </a:p>
        </p:txBody>
      </p:sp>
    </p:spTree>
    <p:extLst>
      <p:ext uri="{BB962C8B-B14F-4D97-AF65-F5344CB8AC3E}">
        <p14:creationId xmlns:p14="http://schemas.microsoft.com/office/powerpoint/2010/main" val="521392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F3DB403-99A4-433F-AF8D-F9003806D109}" type="slidenum">
              <a:t>5</a:t>
            </a:fld>
            <a:endParaRPr lang="en-US"/>
          </a:p>
        </p:txBody>
      </p:sp>
    </p:spTree>
    <p:extLst>
      <p:ext uri="{BB962C8B-B14F-4D97-AF65-F5344CB8AC3E}">
        <p14:creationId xmlns:p14="http://schemas.microsoft.com/office/powerpoint/2010/main" val="1167699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endParaRPr lang="en-CA"/>
          </a:p>
          <a:p>
            <a:endParaRPr lang="en-CA"/>
          </a:p>
          <a:p>
            <a:endParaRPr lang="en-CA"/>
          </a:p>
          <a:p>
            <a:endParaRPr lang="en-US">
              <a:cs typeface="Calibri"/>
            </a:endParaRPr>
          </a:p>
        </p:txBody>
      </p:sp>
      <p:sp>
        <p:nvSpPr>
          <p:cNvPr id="4" name="Slide Number Placeholder 3"/>
          <p:cNvSpPr>
            <a:spLocks noGrp="1"/>
          </p:cNvSpPr>
          <p:nvPr>
            <p:ph type="sldNum" sz="quarter" idx="5"/>
          </p:nvPr>
        </p:nvSpPr>
        <p:spPr/>
        <p:txBody>
          <a:bodyPr/>
          <a:lstStyle/>
          <a:p>
            <a:fld id="{4F3DB403-99A4-433F-AF8D-F9003806D109}" type="slidenum">
              <a:t>6</a:t>
            </a:fld>
            <a:endParaRPr lang="en-US"/>
          </a:p>
        </p:txBody>
      </p:sp>
    </p:spTree>
    <p:extLst>
      <p:ext uri="{BB962C8B-B14F-4D97-AF65-F5344CB8AC3E}">
        <p14:creationId xmlns:p14="http://schemas.microsoft.com/office/powerpoint/2010/main" val="1173835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endParaRPr lang="en-US">
              <a:cs typeface="Calibri"/>
            </a:endParaRPr>
          </a:p>
        </p:txBody>
      </p:sp>
      <p:sp>
        <p:nvSpPr>
          <p:cNvPr id="4" name="Slide Number Placeholder 3"/>
          <p:cNvSpPr>
            <a:spLocks noGrp="1"/>
          </p:cNvSpPr>
          <p:nvPr>
            <p:ph type="sldNum" sz="quarter" idx="5"/>
          </p:nvPr>
        </p:nvSpPr>
        <p:spPr/>
        <p:txBody>
          <a:bodyPr/>
          <a:lstStyle/>
          <a:p>
            <a:fld id="{4F3DB403-99A4-433F-AF8D-F9003806D109}" type="slidenum">
              <a:t>7</a:t>
            </a:fld>
            <a:endParaRPr lang="en-US"/>
          </a:p>
        </p:txBody>
      </p:sp>
    </p:spTree>
    <p:extLst>
      <p:ext uri="{BB962C8B-B14F-4D97-AF65-F5344CB8AC3E}">
        <p14:creationId xmlns:p14="http://schemas.microsoft.com/office/powerpoint/2010/main" val="3780942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endParaRPr lang="en-US">
              <a:cs typeface="Calibri"/>
            </a:endParaRPr>
          </a:p>
        </p:txBody>
      </p:sp>
      <p:sp>
        <p:nvSpPr>
          <p:cNvPr id="4" name="Slide Number Placeholder 3"/>
          <p:cNvSpPr>
            <a:spLocks noGrp="1"/>
          </p:cNvSpPr>
          <p:nvPr>
            <p:ph type="sldNum" sz="quarter" idx="5"/>
          </p:nvPr>
        </p:nvSpPr>
        <p:spPr/>
        <p:txBody>
          <a:bodyPr/>
          <a:lstStyle/>
          <a:p>
            <a:fld id="{4F3DB403-99A4-433F-AF8D-F9003806D109}" type="slidenum">
              <a:t>8</a:t>
            </a:fld>
            <a:endParaRPr lang="en-US"/>
          </a:p>
        </p:txBody>
      </p:sp>
    </p:spTree>
    <p:extLst>
      <p:ext uri="{BB962C8B-B14F-4D97-AF65-F5344CB8AC3E}">
        <p14:creationId xmlns:p14="http://schemas.microsoft.com/office/powerpoint/2010/main" val="2846146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a:p>
            <a:endParaRPr lang="en-CA"/>
          </a:p>
          <a:p>
            <a:endParaRPr lang="en-US">
              <a:cs typeface="Calibri"/>
            </a:endParaRPr>
          </a:p>
        </p:txBody>
      </p:sp>
      <p:sp>
        <p:nvSpPr>
          <p:cNvPr id="4" name="Slide Number Placeholder 3"/>
          <p:cNvSpPr>
            <a:spLocks noGrp="1"/>
          </p:cNvSpPr>
          <p:nvPr>
            <p:ph type="sldNum" sz="quarter" idx="5"/>
          </p:nvPr>
        </p:nvSpPr>
        <p:spPr/>
        <p:txBody>
          <a:bodyPr/>
          <a:lstStyle/>
          <a:p>
            <a:fld id="{4F3DB403-99A4-433F-AF8D-F9003806D109}" type="slidenum">
              <a:t>9</a:t>
            </a:fld>
            <a:endParaRPr lang="en-US"/>
          </a:p>
        </p:txBody>
      </p:sp>
    </p:spTree>
    <p:extLst>
      <p:ext uri="{BB962C8B-B14F-4D97-AF65-F5344CB8AC3E}">
        <p14:creationId xmlns:p14="http://schemas.microsoft.com/office/powerpoint/2010/main" val="177352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014gc.sharepoint.com/sites/DGIIT-SME_IITB-TS" TargetMode="External"/><Relationship Id="rId5" Type="http://schemas.openxmlformats.org/officeDocument/2006/relationships/image" Target="../media/image6.jpe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mailto:NC-SYS-TCOE-CEME-AUTOMATION-GD@hrsdc-rhdcc.gc.ca" TargetMode="Externa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hyperlink" Target="https://forms.office.com/pages/responsepage.aspx?id=RljVnoGKRkKs2LGgGr_A0XSn6hk-PyBBqXQILbTx0VBUN0pVWUtGWkZTTUNFMUYwSFRQWUtUR0kxTC4u" TargetMode="External"/><Relationship Id="rId5" Type="http://schemas.openxmlformats.org/officeDocument/2006/relationships/hyperlink" Target="https://014gc.sharepoint.com/sites/QAInnovation" TargetMode="External"/><Relationship Id="rId4" Type="http://schemas.openxmlformats.org/officeDocument/2006/relationships/hyperlink" Target="https://014gc.sharepoint.com/sites/SME-CEME_TCOE-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website&#10;&#10;Description automatically generated">
            <a:extLst>
              <a:ext uri="{FF2B5EF4-FFF2-40B4-BE49-F238E27FC236}">
                <a16:creationId xmlns:a16="http://schemas.microsoft.com/office/drawing/2014/main" id="{4C0A7AAF-938F-FBD3-86CC-7251EAAC6213}"/>
              </a:ext>
            </a:extLst>
          </p:cNvPr>
          <p:cNvPicPr>
            <a:picLocks noGrp="1" noChangeAspect="1"/>
          </p:cNvPicPr>
          <p:nvPr>
            <p:ph idx="1"/>
          </p:nvPr>
        </p:nvPicPr>
        <p:blipFill rotWithShape="1">
          <a:blip r:embed="rId3"/>
          <a:srcRect b="19"/>
          <a:stretch/>
        </p:blipFill>
        <p:spPr>
          <a:xfrm>
            <a:off x="3000" y="1282"/>
            <a:ext cx="12191980" cy="6856718"/>
          </a:xfrm>
          <a:prstGeom prst="rect">
            <a:avLst/>
          </a:prstGeom>
        </p:spPr>
      </p:pic>
      <p:sp>
        <p:nvSpPr>
          <p:cNvPr id="5" name="TextBox 4">
            <a:extLst>
              <a:ext uri="{FF2B5EF4-FFF2-40B4-BE49-F238E27FC236}">
                <a16:creationId xmlns:a16="http://schemas.microsoft.com/office/drawing/2014/main" id="{7D8BE7AF-44BB-10A0-4E71-A919194E3CEA}"/>
              </a:ext>
            </a:extLst>
          </p:cNvPr>
          <p:cNvSpPr txBox="1"/>
          <p:nvPr/>
        </p:nvSpPr>
        <p:spPr>
          <a:xfrm>
            <a:off x="4574309" y="1076036"/>
            <a:ext cx="575656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latin typeface="Aharoni"/>
                <a:cs typeface="Aharoni"/>
              </a:rPr>
              <a:t>AUTOMATION</a:t>
            </a:r>
          </a:p>
          <a:p>
            <a:r>
              <a:rPr lang="en-US" sz="6000">
                <a:latin typeface="Aharoni"/>
                <a:cs typeface="Calibri"/>
              </a:rPr>
              <a:t>ENABLING</a:t>
            </a:r>
          </a:p>
          <a:p>
            <a:r>
              <a:rPr lang="en-US" sz="6000">
                <a:latin typeface="Aharoni"/>
                <a:cs typeface="Calibri"/>
              </a:rPr>
              <a:t>SERVICE</a:t>
            </a:r>
          </a:p>
        </p:txBody>
      </p:sp>
      <p:sp>
        <p:nvSpPr>
          <p:cNvPr id="7" name="TextBox 6">
            <a:extLst>
              <a:ext uri="{FF2B5EF4-FFF2-40B4-BE49-F238E27FC236}">
                <a16:creationId xmlns:a16="http://schemas.microsoft.com/office/drawing/2014/main" id="{154C88EE-E629-C75F-105E-7B0486D770B2}"/>
              </a:ext>
            </a:extLst>
          </p:cNvPr>
          <p:cNvSpPr txBox="1"/>
          <p:nvPr/>
        </p:nvSpPr>
        <p:spPr>
          <a:xfrm>
            <a:off x="4728730" y="469409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MAY 2023</a:t>
            </a:r>
          </a:p>
          <a:p>
            <a:endParaRPr lang="en-US" dirty="0">
              <a:cs typeface="Calibri"/>
            </a:endParaRPr>
          </a:p>
          <a:p>
            <a:r>
              <a:rPr lang="en-US" dirty="0">
                <a:cs typeface="Calibri"/>
              </a:rPr>
              <a:t>Presented at Dev CoP</a:t>
            </a:r>
          </a:p>
        </p:txBody>
      </p:sp>
    </p:spTree>
    <p:extLst>
      <p:ext uri="{BB962C8B-B14F-4D97-AF65-F5344CB8AC3E}">
        <p14:creationId xmlns:p14="http://schemas.microsoft.com/office/powerpoint/2010/main" val="257629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a:extLst>
              <a:ext uri="{FF2B5EF4-FFF2-40B4-BE49-F238E27FC236}">
                <a16:creationId xmlns:a16="http://schemas.microsoft.com/office/drawing/2014/main" id="{58FE3586-E17D-5AB2-18AF-68918BE58563}"/>
              </a:ext>
            </a:extLst>
          </p:cNvPr>
          <p:cNvPicPr>
            <a:picLocks noChangeAspect="1"/>
          </p:cNvPicPr>
          <p:nvPr/>
        </p:nvPicPr>
        <p:blipFill rotWithShape="1">
          <a:blip r:embed="rId3"/>
          <a:srcRect t="1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FB41B302-8599-61D0-3FE4-CC021E1ADCE1}"/>
              </a:ext>
            </a:extLst>
          </p:cNvPr>
          <p:cNvSpPr txBox="1"/>
          <p:nvPr/>
        </p:nvSpPr>
        <p:spPr>
          <a:xfrm>
            <a:off x="2781300" y="6032500"/>
            <a:ext cx="962660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Aharoni"/>
                <a:cs typeface="Aharoni"/>
              </a:rPr>
              <a:t>PHASE FOUR: CONTINUOUS IMPROVEMENTS</a:t>
            </a:r>
            <a:endParaRPr lang="en-US" sz="3400">
              <a:latin typeface="Calibri"/>
              <a:cs typeface="Calibri"/>
            </a:endParaRPr>
          </a:p>
        </p:txBody>
      </p:sp>
      <p:sp>
        <p:nvSpPr>
          <p:cNvPr id="6" name="TextBox 5">
            <a:extLst>
              <a:ext uri="{FF2B5EF4-FFF2-40B4-BE49-F238E27FC236}">
                <a16:creationId xmlns:a16="http://schemas.microsoft.com/office/drawing/2014/main" id="{7EB6872E-4F6A-3BB0-4E23-04AF513D31E7}"/>
              </a:ext>
            </a:extLst>
          </p:cNvPr>
          <p:cNvSpPr txBox="1"/>
          <p:nvPr/>
        </p:nvSpPr>
        <p:spPr>
          <a:xfrm>
            <a:off x="927100" y="50673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CONTINUOUS</a:t>
            </a:r>
          </a:p>
        </p:txBody>
      </p:sp>
      <p:sp>
        <p:nvSpPr>
          <p:cNvPr id="9" name="TextBox 8">
            <a:extLst>
              <a:ext uri="{FF2B5EF4-FFF2-40B4-BE49-F238E27FC236}">
                <a16:creationId xmlns:a16="http://schemas.microsoft.com/office/drawing/2014/main" id="{9D923E39-11D5-3CDD-697A-0D1D9A434478}"/>
              </a:ext>
            </a:extLst>
          </p:cNvPr>
          <p:cNvSpPr txBox="1"/>
          <p:nvPr/>
        </p:nvSpPr>
        <p:spPr>
          <a:xfrm>
            <a:off x="3130003" y="1262227"/>
            <a:ext cx="82214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rPr>
              <a:t>At this point in our model, teams are successfully coding automated test cases that are passing peer review without error.  The enabling coach pulls back, the team becomes autonomous, and we consider the team 'Graduated'.</a:t>
            </a:r>
          </a:p>
          <a:p>
            <a:endParaRPr lang="en-US">
              <a:latin typeface="Avenir Next LT Pro Light"/>
              <a:cs typeface="Calibri" panose="020F0502020204030204"/>
            </a:endParaRPr>
          </a:p>
          <a:p>
            <a:r>
              <a:rPr lang="en-US">
                <a:latin typeface="Avenir Next LT Pro Light"/>
                <a:cs typeface="Calibri" panose="020F0502020204030204"/>
              </a:rPr>
              <a:t>During this phase, we continue to offer support through;</a:t>
            </a:r>
          </a:p>
          <a:p>
            <a:endParaRPr lang="en-US">
              <a:latin typeface="Avenir Next LT Pro Light"/>
              <a:cs typeface="Calibri" panose="020F0502020204030204"/>
            </a:endParaRPr>
          </a:p>
        </p:txBody>
      </p:sp>
      <p:pic>
        <p:nvPicPr>
          <p:cNvPr id="11" name="Picture 10">
            <a:extLst>
              <a:ext uri="{FF2B5EF4-FFF2-40B4-BE49-F238E27FC236}">
                <a16:creationId xmlns:a16="http://schemas.microsoft.com/office/drawing/2014/main" id="{4765A369-2CD6-8308-1A24-2C37AD306D36}"/>
              </a:ext>
            </a:extLst>
          </p:cNvPr>
          <p:cNvPicPr>
            <a:picLocks noChangeAspect="1"/>
          </p:cNvPicPr>
          <p:nvPr/>
        </p:nvPicPr>
        <p:blipFill>
          <a:blip r:embed="rId4"/>
          <a:stretch>
            <a:fillRect/>
          </a:stretch>
        </p:blipFill>
        <p:spPr>
          <a:xfrm>
            <a:off x="3927037" y="3056376"/>
            <a:ext cx="323850" cy="314325"/>
          </a:xfrm>
          <a:prstGeom prst="rect">
            <a:avLst/>
          </a:prstGeom>
        </p:spPr>
      </p:pic>
      <p:sp>
        <p:nvSpPr>
          <p:cNvPr id="12" name="TextBox 11">
            <a:extLst>
              <a:ext uri="{FF2B5EF4-FFF2-40B4-BE49-F238E27FC236}">
                <a16:creationId xmlns:a16="http://schemas.microsoft.com/office/drawing/2014/main" id="{2490908F-C357-9051-7D24-A7F418D0846B}"/>
              </a:ext>
            </a:extLst>
          </p:cNvPr>
          <p:cNvSpPr txBox="1"/>
          <p:nvPr/>
        </p:nvSpPr>
        <p:spPr>
          <a:xfrm>
            <a:off x="4431862" y="3023038"/>
            <a:ext cx="4622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rPr>
              <a:t>Spot checks on Peer Review and Releases</a:t>
            </a:r>
            <a:endParaRPr lang="en-US">
              <a:latin typeface="Avenir Next LT Pro Light"/>
              <a:cs typeface="Calibri"/>
            </a:endParaRPr>
          </a:p>
        </p:txBody>
      </p:sp>
      <p:pic>
        <p:nvPicPr>
          <p:cNvPr id="13" name="Picture 12">
            <a:extLst>
              <a:ext uri="{FF2B5EF4-FFF2-40B4-BE49-F238E27FC236}">
                <a16:creationId xmlns:a16="http://schemas.microsoft.com/office/drawing/2014/main" id="{907D9647-84B5-CC1C-67B1-A4EF2D43DA2D}"/>
              </a:ext>
            </a:extLst>
          </p:cNvPr>
          <p:cNvPicPr>
            <a:picLocks noChangeAspect="1"/>
          </p:cNvPicPr>
          <p:nvPr/>
        </p:nvPicPr>
        <p:blipFill>
          <a:blip r:embed="rId4"/>
          <a:stretch>
            <a:fillRect/>
          </a:stretch>
        </p:blipFill>
        <p:spPr>
          <a:xfrm>
            <a:off x="3927037" y="3542042"/>
            <a:ext cx="323850" cy="314325"/>
          </a:xfrm>
          <a:prstGeom prst="rect">
            <a:avLst/>
          </a:prstGeom>
        </p:spPr>
      </p:pic>
      <p:sp>
        <p:nvSpPr>
          <p:cNvPr id="14" name="TextBox 13">
            <a:extLst>
              <a:ext uri="{FF2B5EF4-FFF2-40B4-BE49-F238E27FC236}">
                <a16:creationId xmlns:a16="http://schemas.microsoft.com/office/drawing/2014/main" id="{412C930F-23E9-E7EC-7C9F-B01E049F4D02}"/>
              </a:ext>
            </a:extLst>
          </p:cNvPr>
          <p:cNvSpPr txBox="1"/>
          <p:nvPr/>
        </p:nvSpPr>
        <p:spPr>
          <a:xfrm>
            <a:off x="4431861" y="3515929"/>
            <a:ext cx="5746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ea typeface="+mn-lt"/>
                <a:cs typeface="+mn-lt"/>
              </a:rPr>
              <a:t>Ongoing</a:t>
            </a:r>
            <a:r>
              <a:rPr lang="en-US">
                <a:latin typeface="Avenir Next LT Pro Light"/>
              </a:rPr>
              <a:t> support through Teams, email, or coaching</a:t>
            </a:r>
            <a:endParaRPr lang="en-US">
              <a:latin typeface="Avenir Next LT Pro Light"/>
              <a:cs typeface="Calibri"/>
            </a:endParaRPr>
          </a:p>
        </p:txBody>
      </p:sp>
      <p:grpSp>
        <p:nvGrpSpPr>
          <p:cNvPr id="22" name="Group 21">
            <a:extLst>
              <a:ext uri="{FF2B5EF4-FFF2-40B4-BE49-F238E27FC236}">
                <a16:creationId xmlns:a16="http://schemas.microsoft.com/office/drawing/2014/main" id="{7BF9D781-7984-8B72-3193-2AB74CC97132}"/>
              </a:ext>
            </a:extLst>
          </p:cNvPr>
          <p:cNvGrpSpPr/>
          <p:nvPr/>
        </p:nvGrpSpPr>
        <p:grpSpPr>
          <a:xfrm>
            <a:off x="3927037" y="4032469"/>
            <a:ext cx="7204072" cy="1321830"/>
            <a:chOff x="3927037" y="3848538"/>
            <a:chExt cx="7204072" cy="1321830"/>
          </a:xfrm>
        </p:grpSpPr>
        <p:pic>
          <p:nvPicPr>
            <p:cNvPr id="15" name="Picture 14">
              <a:extLst>
                <a:ext uri="{FF2B5EF4-FFF2-40B4-BE49-F238E27FC236}">
                  <a16:creationId xmlns:a16="http://schemas.microsoft.com/office/drawing/2014/main" id="{AD203E4F-3C85-333C-9DE4-E9F33E7B2325}"/>
                </a:ext>
              </a:extLst>
            </p:cNvPr>
            <p:cNvPicPr>
              <a:picLocks noChangeAspect="1"/>
            </p:cNvPicPr>
            <p:nvPr/>
          </p:nvPicPr>
          <p:blipFill>
            <a:blip r:embed="rId4"/>
            <a:stretch>
              <a:fillRect/>
            </a:stretch>
          </p:blipFill>
          <p:spPr>
            <a:xfrm>
              <a:off x="3927037" y="3881876"/>
              <a:ext cx="323850" cy="314325"/>
            </a:xfrm>
            <a:prstGeom prst="rect">
              <a:avLst/>
            </a:prstGeom>
          </p:spPr>
        </p:pic>
        <p:sp>
          <p:nvSpPr>
            <p:cNvPr id="16" name="TextBox 15">
              <a:extLst>
                <a:ext uri="{FF2B5EF4-FFF2-40B4-BE49-F238E27FC236}">
                  <a16:creationId xmlns:a16="http://schemas.microsoft.com/office/drawing/2014/main" id="{D8632D5E-1D70-B6A5-155E-AD818A8F4D25}"/>
                </a:ext>
              </a:extLst>
            </p:cNvPr>
            <p:cNvSpPr txBox="1"/>
            <p:nvPr/>
          </p:nvSpPr>
          <p:spPr>
            <a:xfrm>
              <a:off x="4431860" y="3848538"/>
              <a:ext cx="5435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cs typeface="Calibri"/>
                </a:rPr>
                <a:t>Monthly Graduates Check-in Meeting</a:t>
              </a:r>
            </a:p>
          </p:txBody>
        </p:sp>
        <p:pic>
          <p:nvPicPr>
            <p:cNvPr id="17" name="Picture 16">
              <a:extLst>
                <a:ext uri="{FF2B5EF4-FFF2-40B4-BE49-F238E27FC236}">
                  <a16:creationId xmlns:a16="http://schemas.microsoft.com/office/drawing/2014/main" id="{9B0B3BE0-55AF-62A6-E132-1A08C1AF844A}"/>
                </a:ext>
              </a:extLst>
            </p:cNvPr>
            <p:cNvPicPr>
              <a:picLocks noChangeAspect="1"/>
            </p:cNvPicPr>
            <p:nvPr/>
          </p:nvPicPr>
          <p:blipFill>
            <a:blip r:embed="rId4"/>
            <a:stretch>
              <a:fillRect/>
            </a:stretch>
          </p:blipFill>
          <p:spPr>
            <a:xfrm>
              <a:off x="3927037" y="4326376"/>
              <a:ext cx="323850" cy="314325"/>
            </a:xfrm>
            <a:prstGeom prst="rect">
              <a:avLst/>
            </a:prstGeom>
          </p:spPr>
        </p:pic>
        <p:sp>
          <p:nvSpPr>
            <p:cNvPr id="18" name="TextBox 17">
              <a:extLst>
                <a:ext uri="{FF2B5EF4-FFF2-40B4-BE49-F238E27FC236}">
                  <a16:creationId xmlns:a16="http://schemas.microsoft.com/office/drawing/2014/main" id="{DC28CB19-DE44-B64D-B98E-1BD326E4AF28}"/>
                </a:ext>
              </a:extLst>
            </p:cNvPr>
            <p:cNvSpPr txBox="1"/>
            <p:nvPr/>
          </p:nvSpPr>
          <p:spPr>
            <a:xfrm>
              <a:off x="4431859" y="4331137"/>
              <a:ext cx="6699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cs typeface="Calibri"/>
                </a:rPr>
                <a:t>Technical troubleshooting and help with refactoring as needed</a:t>
              </a:r>
            </a:p>
          </p:txBody>
        </p:sp>
        <p:pic>
          <p:nvPicPr>
            <p:cNvPr id="19" name="Picture 18">
              <a:extLst>
                <a:ext uri="{FF2B5EF4-FFF2-40B4-BE49-F238E27FC236}">
                  <a16:creationId xmlns:a16="http://schemas.microsoft.com/office/drawing/2014/main" id="{08B7551E-A646-4F69-C58C-E1D16BF80BFE}"/>
                </a:ext>
              </a:extLst>
            </p:cNvPr>
            <p:cNvPicPr>
              <a:picLocks noChangeAspect="1"/>
            </p:cNvPicPr>
            <p:nvPr/>
          </p:nvPicPr>
          <p:blipFill>
            <a:blip r:embed="rId4"/>
            <a:stretch>
              <a:fillRect/>
            </a:stretch>
          </p:blipFill>
          <p:spPr>
            <a:xfrm>
              <a:off x="3927037" y="4834376"/>
              <a:ext cx="323850" cy="314325"/>
            </a:xfrm>
            <a:prstGeom prst="rect">
              <a:avLst/>
            </a:prstGeom>
          </p:spPr>
        </p:pic>
        <p:sp>
          <p:nvSpPr>
            <p:cNvPr id="20" name="TextBox 19">
              <a:extLst>
                <a:ext uri="{FF2B5EF4-FFF2-40B4-BE49-F238E27FC236}">
                  <a16:creationId xmlns:a16="http://schemas.microsoft.com/office/drawing/2014/main" id="{AA3F6411-4ADB-5736-852B-BC5685574664}"/>
                </a:ext>
              </a:extLst>
            </p:cNvPr>
            <p:cNvSpPr txBox="1"/>
            <p:nvPr/>
          </p:nvSpPr>
          <p:spPr>
            <a:xfrm>
              <a:off x="4431858" y="4801036"/>
              <a:ext cx="5435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ea typeface="+mn-lt"/>
                  <a:cs typeface="+mn-lt"/>
                </a:rPr>
                <a:t>Demo new technologies and practices</a:t>
              </a:r>
              <a:endParaRPr lang="en-US">
                <a:latin typeface="Avenir Next LT Pro Light"/>
              </a:endParaRPr>
            </a:p>
          </p:txBody>
        </p:sp>
      </p:grpSp>
      <p:cxnSp>
        <p:nvCxnSpPr>
          <p:cNvPr id="24" name="Straight Arrow Connector 23">
            <a:extLst>
              <a:ext uri="{FF2B5EF4-FFF2-40B4-BE49-F238E27FC236}">
                <a16:creationId xmlns:a16="http://schemas.microsoft.com/office/drawing/2014/main" id="{8DA41C7C-1916-F215-C0DC-C2D68BF935B4}"/>
              </a:ext>
            </a:extLst>
          </p:cNvPr>
          <p:cNvCxnSpPr/>
          <p:nvPr/>
        </p:nvCxnSpPr>
        <p:spPr>
          <a:xfrm>
            <a:off x="5549900" y="5638800"/>
            <a:ext cx="3632200" cy="0"/>
          </a:xfrm>
          <a:prstGeom prst="straightConnector1">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74198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table, coffee table&#10;&#10;Description automatically generated">
            <a:extLst>
              <a:ext uri="{FF2B5EF4-FFF2-40B4-BE49-F238E27FC236}">
                <a16:creationId xmlns:a16="http://schemas.microsoft.com/office/drawing/2014/main" id="{84A38016-3E7A-4754-95D6-CFDDD6ABB89E}"/>
              </a:ext>
            </a:extLst>
          </p:cNvPr>
          <p:cNvPicPr>
            <a:picLocks noChangeAspect="1"/>
          </p:cNvPicPr>
          <p:nvPr/>
        </p:nvPicPr>
        <p:blipFill rotWithShape="1">
          <a:blip r:embed="rId3"/>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B556F32A-A04F-4A58-9D78-D9D3AFD56ADF}"/>
              </a:ext>
            </a:extLst>
          </p:cNvPr>
          <p:cNvSpPr txBox="1"/>
          <p:nvPr/>
        </p:nvSpPr>
        <p:spPr>
          <a:xfrm>
            <a:off x="2260600" y="698500"/>
            <a:ext cx="78867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chemeClr val="bg1"/>
                </a:solidFill>
                <a:latin typeface="Aharoni"/>
                <a:cs typeface="Aharoni"/>
              </a:rPr>
              <a:t>ACCOMPLISHMENTS</a:t>
            </a:r>
          </a:p>
        </p:txBody>
      </p:sp>
      <p:grpSp>
        <p:nvGrpSpPr>
          <p:cNvPr id="2" name="Group 1">
            <a:extLst>
              <a:ext uri="{FF2B5EF4-FFF2-40B4-BE49-F238E27FC236}">
                <a16:creationId xmlns:a16="http://schemas.microsoft.com/office/drawing/2014/main" id="{F3F2E1BE-39A1-46C3-90C5-848ADE457437}"/>
              </a:ext>
            </a:extLst>
          </p:cNvPr>
          <p:cNvGrpSpPr/>
          <p:nvPr/>
        </p:nvGrpSpPr>
        <p:grpSpPr>
          <a:xfrm>
            <a:off x="825500" y="3183759"/>
            <a:ext cx="10794999" cy="3226019"/>
            <a:chOff x="685800" y="2673131"/>
            <a:chExt cx="10794999" cy="3226019"/>
          </a:xfrm>
        </p:grpSpPr>
        <p:sp>
          <p:nvSpPr>
            <p:cNvPr id="6" name="TextBox 5">
              <a:extLst>
                <a:ext uri="{FF2B5EF4-FFF2-40B4-BE49-F238E27FC236}">
                  <a16:creationId xmlns:a16="http://schemas.microsoft.com/office/drawing/2014/main" id="{D029E893-CA5D-4C33-ADA9-C4A0E90D3B01}"/>
                </a:ext>
              </a:extLst>
            </p:cNvPr>
            <p:cNvSpPr txBox="1"/>
            <p:nvPr/>
          </p:nvSpPr>
          <p:spPr>
            <a:xfrm>
              <a:off x="2005724" y="2673131"/>
              <a:ext cx="386474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3445D"/>
                  </a:solidFill>
                  <a:latin typeface="Avenir Next LT Pro Light"/>
                </a:rPr>
                <a:t>Successfully enabled 15 testing teams and 6 development teams who have reached Graduate Status of our Enabling Model</a:t>
              </a:r>
              <a:endParaRPr lang="en-US">
                <a:latin typeface="Avenir Next LT Pro Light"/>
              </a:endParaRPr>
            </a:p>
            <a:p>
              <a:pPr>
                <a:buChar char="•"/>
              </a:pPr>
              <a:endParaRPr lang="en-US">
                <a:solidFill>
                  <a:srgbClr val="13445D"/>
                </a:solidFill>
                <a:cs typeface="Calibri"/>
              </a:endParaRPr>
            </a:p>
            <a:p>
              <a:pPr>
                <a:buChar char="•"/>
              </a:pPr>
              <a:endParaRPr lang="en-US">
                <a:solidFill>
                  <a:srgbClr val="13445D"/>
                </a:solidFill>
                <a:cs typeface="Calibri"/>
              </a:endParaRPr>
            </a:p>
            <a:p>
              <a:pPr>
                <a:buChar char="•"/>
              </a:pPr>
              <a:endParaRPr lang="en-US">
                <a:solidFill>
                  <a:srgbClr val="13445D"/>
                </a:solidFill>
                <a:cs typeface="Calibri"/>
              </a:endParaRPr>
            </a:p>
          </p:txBody>
        </p:sp>
        <p:pic>
          <p:nvPicPr>
            <p:cNvPr id="7" name="Picture 7" descr="Icon&#10;&#10;Description automatically generated">
              <a:extLst>
                <a:ext uri="{FF2B5EF4-FFF2-40B4-BE49-F238E27FC236}">
                  <a16:creationId xmlns:a16="http://schemas.microsoft.com/office/drawing/2014/main" id="{086C9AF3-E4D8-49A7-A82D-0311E1E91747}"/>
                </a:ext>
              </a:extLst>
            </p:cNvPr>
            <p:cNvPicPr>
              <a:picLocks noChangeAspect="1"/>
            </p:cNvPicPr>
            <p:nvPr/>
          </p:nvPicPr>
          <p:blipFill>
            <a:blip r:embed="rId4"/>
            <a:stretch>
              <a:fillRect/>
            </a:stretch>
          </p:blipFill>
          <p:spPr>
            <a:xfrm>
              <a:off x="685800" y="2686050"/>
              <a:ext cx="1143000" cy="1028700"/>
            </a:xfrm>
            <a:prstGeom prst="rect">
              <a:avLst/>
            </a:prstGeom>
          </p:spPr>
        </p:pic>
        <p:pic>
          <p:nvPicPr>
            <p:cNvPr id="8" name="Picture 8" descr="Icon&#10;&#10;Description automatically generated">
              <a:extLst>
                <a:ext uri="{FF2B5EF4-FFF2-40B4-BE49-F238E27FC236}">
                  <a16:creationId xmlns:a16="http://schemas.microsoft.com/office/drawing/2014/main" id="{471E4ED5-3964-4588-8B1E-85DBB0066CFD}"/>
                </a:ext>
              </a:extLst>
            </p:cNvPr>
            <p:cNvPicPr>
              <a:picLocks noChangeAspect="1"/>
            </p:cNvPicPr>
            <p:nvPr/>
          </p:nvPicPr>
          <p:blipFill>
            <a:blip r:embed="rId4"/>
            <a:stretch>
              <a:fillRect/>
            </a:stretch>
          </p:blipFill>
          <p:spPr>
            <a:xfrm>
              <a:off x="6045200" y="2673350"/>
              <a:ext cx="1143000" cy="1028700"/>
            </a:xfrm>
            <a:prstGeom prst="rect">
              <a:avLst/>
            </a:prstGeom>
          </p:spPr>
        </p:pic>
        <p:pic>
          <p:nvPicPr>
            <p:cNvPr id="9" name="Picture 9" descr="Icon&#10;&#10;Description automatically generated">
              <a:extLst>
                <a:ext uri="{FF2B5EF4-FFF2-40B4-BE49-F238E27FC236}">
                  <a16:creationId xmlns:a16="http://schemas.microsoft.com/office/drawing/2014/main" id="{8731CEB5-504F-4E35-9337-1B044B0ECF39}"/>
                </a:ext>
              </a:extLst>
            </p:cNvPr>
            <p:cNvPicPr>
              <a:picLocks noChangeAspect="1"/>
            </p:cNvPicPr>
            <p:nvPr/>
          </p:nvPicPr>
          <p:blipFill>
            <a:blip r:embed="rId4"/>
            <a:stretch>
              <a:fillRect/>
            </a:stretch>
          </p:blipFill>
          <p:spPr>
            <a:xfrm>
              <a:off x="685800" y="4870450"/>
              <a:ext cx="1143000" cy="1028700"/>
            </a:xfrm>
            <a:prstGeom prst="rect">
              <a:avLst/>
            </a:prstGeom>
          </p:spPr>
        </p:pic>
        <p:sp>
          <p:nvSpPr>
            <p:cNvPr id="10" name="TextBox 9">
              <a:extLst>
                <a:ext uri="{FF2B5EF4-FFF2-40B4-BE49-F238E27FC236}">
                  <a16:creationId xmlns:a16="http://schemas.microsoft.com/office/drawing/2014/main" id="{59D94B91-3F34-4141-A94E-EA248988A58D}"/>
                </a:ext>
              </a:extLst>
            </p:cNvPr>
            <p:cNvSpPr txBox="1"/>
            <p:nvPr/>
          </p:nvSpPr>
          <p:spPr>
            <a:xfrm>
              <a:off x="7317390" y="2715610"/>
              <a:ext cx="37596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3445D"/>
                  </a:solidFill>
                  <a:latin typeface="Avenir Next LT Pro Light"/>
                  <a:ea typeface="+mn-lt"/>
                  <a:cs typeface="+mn-lt"/>
                </a:rPr>
                <a:t>Currently coaching and mentoring 12 additional application teams who are at various stages of our Model</a:t>
              </a:r>
              <a:endParaRPr lang="en-US">
                <a:latin typeface="Avenir Next LT Pro Light"/>
              </a:endParaRPr>
            </a:p>
          </p:txBody>
        </p:sp>
        <p:pic>
          <p:nvPicPr>
            <p:cNvPr id="11" name="Picture 8" descr="Icon&#10;&#10;Description automatically generated">
              <a:extLst>
                <a:ext uri="{FF2B5EF4-FFF2-40B4-BE49-F238E27FC236}">
                  <a16:creationId xmlns:a16="http://schemas.microsoft.com/office/drawing/2014/main" id="{C5A2B575-76BF-4C2B-86D7-998563551B71}"/>
                </a:ext>
              </a:extLst>
            </p:cNvPr>
            <p:cNvPicPr>
              <a:picLocks noChangeAspect="1"/>
            </p:cNvPicPr>
            <p:nvPr/>
          </p:nvPicPr>
          <p:blipFill>
            <a:blip r:embed="rId4"/>
            <a:stretch>
              <a:fillRect/>
            </a:stretch>
          </p:blipFill>
          <p:spPr>
            <a:xfrm>
              <a:off x="6045199" y="4870449"/>
              <a:ext cx="1143000" cy="1028700"/>
            </a:xfrm>
            <a:prstGeom prst="rect">
              <a:avLst/>
            </a:prstGeom>
          </p:spPr>
        </p:pic>
        <p:sp>
          <p:nvSpPr>
            <p:cNvPr id="12" name="TextBox 11">
              <a:extLst>
                <a:ext uri="{FF2B5EF4-FFF2-40B4-BE49-F238E27FC236}">
                  <a16:creationId xmlns:a16="http://schemas.microsoft.com/office/drawing/2014/main" id="{C30FA101-F3D6-4D5C-A4EE-C68B55F13447}"/>
                </a:ext>
              </a:extLst>
            </p:cNvPr>
            <p:cNvSpPr txBox="1"/>
            <p:nvPr/>
          </p:nvSpPr>
          <p:spPr>
            <a:xfrm>
              <a:off x="7383079" y="4859720"/>
              <a:ext cx="40977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3445D"/>
                  </a:solidFill>
                  <a:latin typeface="Avenir Next LT Pro Light"/>
                </a:rPr>
                <a:t>Upskilled 66 employees to increase their technical knowledge and coding skills</a:t>
              </a:r>
              <a:endParaRPr lang="en-US">
                <a:latin typeface="Avenir Next LT Pro Light"/>
              </a:endParaRPr>
            </a:p>
          </p:txBody>
        </p:sp>
        <p:sp>
          <p:nvSpPr>
            <p:cNvPr id="13" name="TextBox 12">
              <a:extLst>
                <a:ext uri="{FF2B5EF4-FFF2-40B4-BE49-F238E27FC236}">
                  <a16:creationId xmlns:a16="http://schemas.microsoft.com/office/drawing/2014/main" id="{8546D6F4-1E65-48D7-9E1B-EC21A273C64F}"/>
                </a:ext>
              </a:extLst>
            </p:cNvPr>
            <p:cNvSpPr txBox="1"/>
            <p:nvPr/>
          </p:nvSpPr>
          <p:spPr>
            <a:xfrm>
              <a:off x="2070100" y="4831255"/>
              <a:ext cx="38244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3445D"/>
                  </a:solidFill>
                  <a:latin typeface="Avenir Next LT Pro Light"/>
                </a:rPr>
                <a:t>Set-up and integrated test automation in 22 Azure DevOps pipelines using Git</a:t>
              </a:r>
              <a:endParaRPr lang="en-US">
                <a:latin typeface="Avenir Next LT Pro Light"/>
              </a:endParaRPr>
            </a:p>
          </p:txBody>
        </p:sp>
      </p:grpSp>
      <p:sp>
        <p:nvSpPr>
          <p:cNvPr id="4" name="TextBox 3">
            <a:extLst>
              <a:ext uri="{FF2B5EF4-FFF2-40B4-BE49-F238E27FC236}">
                <a16:creationId xmlns:a16="http://schemas.microsoft.com/office/drawing/2014/main" id="{52242560-FBAC-438C-B488-97976D1AB09F}"/>
              </a:ext>
            </a:extLst>
          </p:cNvPr>
          <p:cNvSpPr txBox="1"/>
          <p:nvPr/>
        </p:nvSpPr>
        <p:spPr>
          <a:xfrm>
            <a:off x="825500" y="2565400"/>
            <a:ext cx="401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rPr>
              <a:t>As of January 1st, 2023, we have;</a:t>
            </a:r>
          </a:p>
        </p:txBody>
      </p:sp>
    </p:spTree>
    <p:extLst>
      <p:ext uri="{BB962C8B-B14F-4D97-AF65-F5344CB8AC3E}">
        <p14:creationId xmlns:p14="http://schemas.microsoft.com/office/powerpoint/2010/main" val="1049566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website&#10;&#10;Description automatically generated">
            <a:extLst>
              <a:ext uri="{FF2B5EF4-FFF2-40B4-BE49-F238E27FC236}">
                <a16:creationId xmlns:a16="http://schemas.microsoft.com/office/drawing/2014/main" id="{4C0A7AAF-938F-FBD3-86CC-7251EAAC6213}"/>
              </a:ext>
            </a:extLst>
          </p:cNvPr>
          <p:cNvPicPr>
            <a:picLocks noGrp="1" noChangeAspect="1"/>
          </p:cNvPicPr>
          <p:nvPr>
            <p:ph idx="1"/>
          </p:nvPr>
        </p:nvPicPr>
        <p:blipFill rotWithShape="1">
          <a:blip r:embed="rId3"/>
          <a:srcRect b="19"/>
          <a:stretch/>
        </p:blipFill>
        <p:spPr>
          <a:xfrm>
            <a:off x="3000" y="1282"/>
            <a:ext cx="12191980" cy="6856718"/>
          </a:xfrm>
          <a:prstGeom prst="rect">
            <a:avLst/>
          </a:prstGeom>
        </p:spPr>
      </p:pic>
      <p:sp>
        <p:nvSpPr>
          <p:cNvPr id="5" name="TextBox 4">
            <a:extLst>
              <a:ext uri="{FF2B5EF4-FFF2-40B4-BE49-F238E27FC236}">
                <a16:creationId xmlns:a16="http://schemas.microsoft.com/office/drawing/2014/main" id="{7D8BE7AF-44BB-10A0-4E71-A919194E3CEA}"/>
              </a:ext>
            </a:extLst>
          </p:cNvPr>
          <p:cNvSpPr txBox="1">
            <a:spLocks/>
          </p:cNvSpPr>
          <p:nvPr/>
        </p:nvSpPr>
        <p:spPr>
          <a:xfrm>
            <a:off x="4574309" y="1076036"/>
            <a:ext cx="575656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effectLst/>
                <a:uLnTx/>
                <a:uFillTx/>
                <a:latin typeface="Aharoni"/>
                <a:ea typeface="+mn-ea"/>
                <a:cs typeface="Aharoni"/>
              </a:rPr>
              <a:t>Testing Centre of Expertise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black"/>
              </a:solidFill>
              <a:effectLst/>
              <a:uLnTx/>
              <a:uFillTx/>
              <a:latin typeface="Aharoni"/>
              <a:ea typeface="+mn-ea"/>
              <a:cs typeface="Aharon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u="none" strike="noStrike" kern="1200" cap="none" spc="0" normalizeH="0" baseline="0" noProof="0">
              <a:ln>
                <a:noFill/>
              </a:ln>
              <a:effectLst/>
              <a:uLnTx/>
              <a:uFillTx/>
              <a:latin typeface="Aharoni"/>
              <a:cs typeface="Aharoni"/>
            </a:endParaRPr>
          </a:p>
          <a:p>
            <a:pPr>
              <a:defRPr/>
            </a:pPr>
            <a:r>
              <a:rPr kumimoji="0" lang="en-US" sz="4400" b="0" i="0" u="none" strike="noStrike" kern="1200" cap="none" spc="0" normalizeH="0" baseline="0" noProof="0">
                <a:ln>
                  <a:noFill/>
                </a:ln>
                <a:solidFill>
                  <a:schemeClr val="accent5">
                    <a:lumMod val="40000"/>
                    <a:lumOff val="60000"/>
                  </a:schemeClr>
                </a:solidFill>
                <a:effectLst/>
                <a:uLnTx/>
                <a:uFillTx/>
                <a:latin typeface="Aharoni"/>
                <a:ea typeface="+mn-ea"/>
                <a:cs typeface="Aharoni"/>
              </a:rPr>
              <a:t>What’s new?</a:t>
            </a:r>
            <a:r>
              <a:rPr lang="en-US" sz="4400">
                <a:solidFill>
                  <a:schemeClr val="accent5">
                    <a:lumMod val="40000"/>
                    <a:lumOff val="60000"/>
                  </a:schemeClr>
                </a:solidFill>
                <a:latin typeface="Aharoni"/>
                <a:cs typeface="Aharoni"/>
              </a:rPr>
              <a:t>  </a:t>
            </a:r>
            <a:endParaRPr lang="en-US" sz="4400" b="0" i="0" u="none" strike="noStrike" kern="1200" cap="none" spc="0" normalizeH="0" baseline="0" noProof="0">
              <a:ln>
                <a:noFill/>
              </a:ln>
              <a:solidFill>
                <a:schemeClr val="accent5">
                  <a:lumMod val="40000"/>
                  <a:lumOff val="60000"/>
                </a:schemeClr>
              </a:solidFill>
              <a:effectLst/>
              <a:uLnTx/>
              <a:uFillTx/>
              <a:latin typeface="Aharoni"/>
              <a:cs typeface="Aharon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Aharoni"/>
                <a:ea typeface="+mn-ea"/>
                <a:cs typeface="Aharoni"/>
              </a:rPr>
              <a:t>2022-2023</a:t>
            </a:r>
            <a:endParaRPr lang="en-US" sz="2800" b="0" i="0" u="none" strike="noStrike" kern="1200" cap="none" spc="0" normalizeH="0" baseline="0" noProof="0">
              <a:ln>
                <a:noFill/>
              </a:ln>
              <a:effectLst/>
              <a:uLnTx/>
              <a:uFillTx/>
              <a:latin typeface="Aharoni"/>
              <a:cs typeface="Aharoni"/>
            </a:endParaRPr>
          </a:p>
        </p:txBody>
      </p:sp>
    </p:spTree>
    <p:extLst>
      <p:ext uri="{BB962C8B-B14F-4D97-AF65-F5344CB8AC3E}">
        <p14:creationId xmlns:p14="http://schemas.microsoft.com/office/powerpoint/2010/main" val="4020190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FAD1-BD34-DDFB-9E2F-C1168152C891}"/>
              </a:ext>
            </a:extLst>
          </p:cNvPr>
          <p:cNvSpPr>
            <a:spLocks noGrp="1"/>
          </p:cNvSpPr>
          <p:nvPr>
            <p:ph type="ctrTitle"/>
          </p:nvPr>
        </p:nvSpPr>
        <p:spPr/>
        <p:txBody>
          <a:bodyPr/>
          <a:lstStyle/>
          <a:p>
            <a:endParaRPr lang="en-CA"/>
          </a:p>
        </p:txBody>
      </p:sp>
      <p:sp>
        <p:nvSpPr>
          <p:cNvPr id="3" name="Subtitle 2">
            <a:extLst>
              <a:ext uri="{FF2B5EF4-FFF2-40B4-BE49-F238E27FC236}">
                <a16:creationId xmlns:a16="http://schemas.microsoft.com/office/drawing/2014/main" id="{51BACC59-9F81-B38F-C18E-F685F8D2FD8A}"/>
              </a:ext>
            </a:extLst>
          </p:cNvPr>
          <p:cNvSpPr>
            <a:spLocks noGrp="1"/>
          </p:cNvSpPr>
          <p:nvPr>
            <p:ph type="subTitle" idx="1"/>
          </p:nvPr>
        </p:nvSpPr>
        <p:spPr/>
        <p:txBody>
          <a:bodyPr/>
          <a:lstStyle/>
          <a:p>
            <a:endParaRPr lang="en-CA"/>
          </a:p>
        </p:txBody>
      </p:sp>
      <p:pic>
        <p:nvPicPr>
          <p:cNvPr id="4" name="Picture 3" descr="A picture containing text, indoor, table, coffee table&#10;&#10;Description automatically generated">
            <a:extLst>
              <a:ext uri="{FF2B5EF4-FFF2-40B4-BE49-F238E27FC236}">
                <a16:creationId xmlns:a16="http://schemas.microsoft.com/office/drawing/2014/main" id="{78279778-E46E-11FC-8BA6-F2B98A58744A}"/>
              </a:ext>
            </a:extLst>
          </p:cNvPr>
          <p:cNvPicPr>
            <a:picLocks noChangeAspect="1"/>
          </p:cNvPicPr>
          <p:nvPr/>
        </p:nvPicPr>
        <p:blipFill rotWithShape="1">
          <a:blip r:embed="rId2"/>
          <a:srcRect b="19"/>
          <a:stretch/>
        </p:blipFill>
        <p:spPr>
          <a:xfrm>
            <a:off x="20" y="0"/>
            <a:ext cx="12191980" cy="6856718"/>
          </a:xfrm>
          <a:prstGeom prst="rect">
            <a:avLst/>
          </a:prstGeom>
        </p:spPr>
      </p:pic>
      <p:sp>
        <p:nvSpPr>
          <p:cNvPr id="5" name="TextBox 4">
            <a:extLst>
              <a:ext uri="{FF2B5EF4-FFF2-40B4-BE49-F238E27FC236}">
                <a16:creationId xmlns:a16="http://schemas.microsoft.com/office/drawing/2014/main" id="{E89A57B9-C8E6-AA5D-DD1C-3EEDEDF167B5}"/>
              </a:ext>
            </a:extLst>
          </p:cNvPr>
          <p:cNvSpPr txBox="1"/>
          <p:nvPr/>
        </p:nvSpPr>
        <p:spPr>
          <a:xfrm>
            <a:off x="1612464" y="2783715"/>
            <a:ext cx="8402700" cy="3600986"/>
          </a:xfrm>
          <a:prstGeom prst="rect">
            <a:avLst/>
          </a:prstGeom>
          <a:noFill/>
        </p:spPr>
        <p:txBody>
          <a:bodyPr wrap="square" rtlCol="0">
            <a:spAutoFit/>
          </a:bodyPr>
          <a:lstStyle/>
          <a:p>
            <a:r>
              <a:rPr lang="en-CA"/>
              <a:t>We’re continuously updating our Test Automation Workshop for Web Applications.  This year we have closed off Phase 1 of our training package.</a:t>
            </a:r>
          </a:p>
          <a:p>
            <a:endParaRPr lang="en-CA"/>
          </a:p>
          <a:p>
            <a:pPr marL="285750" indent="-285750">
              <a:buFont typeface="Arial" panose="020B0604020202020204" pitchFamily="34" charset="0"/>
              <a:buChar char="•"/>
            </a:pPr>
            <a:r>
              <a:rPr lang="en-CA"/>
              <a:t>Several exercises have been updated based on feedback from clients and enablers</a:t>
            </a:r>
          </a:p>
          <a:p>
            <a:endParaRPr lang="en-CA"/>
          </a:p>
          <a:p>
            <a:pPr marL="285750" indent="-285750">
              <a:buFont typeface="Arial" panose="020B0604020202020204" pitchFamily="34" charset="0"/>
              <a:buChar char="•"/>
            </a:pPr>
            <a:r>
              <a:rPr lang="en-CA"/>
              <a:t>Test Automation Framework has been bundled and made available on </a:t>
            </a:r>
            <a:r>
              <a:rPr lang="en-CA" b="1"/>
              <a:t>NuGet </a:t>
            </a:r>
            <a:r>
              <a:rPr lang="en-CA"/>
              <a:t>(</a:t>
            </a:r>
            <a:r>
              <a:rPr lang="en-CA" err="1"/>
              <a:t>CSharpSeleniumTemplate</a:t>
            </a:r>
            <a:r>
              <a:rPr lang="en-CA"/>
              <a:t>)</a:t>
            </a:r>
            <a:endParaRPr lang="en-CA" b="1"/>
          </a:p>
          <a:p>
            <a:pPr marL="1200150" lvl="2" indent="-285750">
              <a:buFont typeface="Courier New" panose="02070309020205020404" pitchFamily="49" charset="0"/>
              <a:buChar char="o"/>
            </a:pPr>
            <a:r>
              <a:rPr lang="en-CA" sz="1600"/>
              <a:t>Makes versioning and updates more easy to manage</a:t>
            </a:r>
          </a:p>
          <a:p>
            <a:pPr marL="1200150" lvl="2" indent="-285750">
              <a:buFont typeface="Courier New" panose="02070309020205020404" pitchFamily="49" charset="0"/>
              <a:buChar char="o"/>
            </a:pPr>
            <a:r>
              <a:rPr lang="en-CA" sz="1600"/>
              <a:t>No need to copy TCOE code into various ESDC test solutions</a:t>
            </a:r>
          </a:p>
          <a:p>
            <a:pPr marL="1200150" lvl="2" indent="-285750">
              <a:buFont typeface="Courier New" panose="02070309020205020404" pitchFamily="49" charset="0"/>
              <a:buChar char="o"/>
            </a:pPr>
            <a:r>
              <a:rPr lang="en-CA" sz="1600"/>
              <a:t>Easy to retro fit for existing non-NuGet implementations</a:t>
            </a:r>
          </a:p>
          <a:p>
            <a:endParaRPr lang="en-CA"/>
          </a:p>
          <a:p>
            <a:endParaRPr lang="en-CA"/>
          </a:p>
          <a:p>
            <a:endParaRPr lang="en-CA"/>
          </a:p>
        </p:txBody>
      </p:sp>
      <p:sp>
        <p:nvSpPr>
          <p:cNvPr id="6" name="TextBox 5">
            <a:extLst>
              <a:ext uri="{FF2B5EF4-FFF2-40B4-BE49-F238E27FC236}">
                <a16:creationId xmlns:a16="http://schemas.microsoft.com/office/drawing/2014/main" id="{CB6D647E-9D57-62F0-DBAD-C327E2185C34}"/>
              </a:ext>
            </a:extLst>
          </p:cNvPr>
          <p:cNvSpPr txBox="1"/>
          <p:nvPr/>
        </p:nvSpPr>
        <p:spPr>
          <a:xfrm>
            <a:off x="2076573" y="861133"/>
            <a:ext cx="7474482" cy="800219"/>
          </a:xfrm>
          <a:prstGeom prst="rect">
            <a:avLst/>
          </a:prstGeom>
          <a:noFill/>
        </p:spPr>
        <p:txBody>
          <a:bodyPr wrap="square" rtlCol="0">
            <a:spAutoFit/>
          </a:bodyPr>
          <a:lstStyle/>
          <a:p>
            <a:pPr algn="ctr"/>
            <a:r>
              <a:rPr lang="en-CA" sz="2800">
                <a:solidFill>
                  <a:schemeClr val="bg1"/>
                </a:solidFill>
              </a:rPr>
              <a:t>Updates to our Test Automation Workshop  </a:t>
            </a:r>
          </a:p>
          <a:p>
            <a:pPr algn="ctr"/>
            <a:endParaRPr lang="en-CA"/>
          </a:p>
        </p:txBody>
      </p:sp>
      <p:pic>
        <p:nvPicPr>
          <p:cNvPr id="9" name="Graphic 8" descr="Blackboard with solid fill">
            <a:extLst>
              <a:ext uri="{FF2B5EF4-FFF2-40B4-BE49-F238E27FC236}">
                <a16:creationId xmlns:a16="http://schemas.microsoft.com/office/drawing/2014/main" id="{0E91FAAF-0008-3A58-3A14-1A428321F7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78116" y="5231184"/>
            <a:ext cx="1458896" cy="1458896"/>
          </a:xfrm>
          <a:prstGeom prst="rect">
            <a:avLst/>
          </a:prstGeom>
        </p:spPr>
      </p:pic>
      <p:pic>
        <p:nvPicPr>
          <p:cNvPr id="1026" name="Picture 2">
            <a:extLst>
              <a:ext uri="{FF2B5EF4-FFF2-40B4-BE49-F238E27FC236}">
                <a16:creationId xmlns:a16="http://schemas.microsoft.com/office/drawing/2014/main" id="{506EC8F0-249D-F616-B704-A64565235E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29" y="5981980"/>
            <a:ext cx="1712547" cy="5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48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FAD1-BD34-DDFB-9E2F-C1168152C891}"/>
              </a:ext>
            </a:extLst>
          </p:cNvPr>
          <p:cNvSpPr>
            <a:spLocks noGrp="1"/>
          </p:cNvSpPr>
          <p:nvPr>
            <p:ph type="ctrTitle"/>
          </p:nvPr>
        </p:nvSpPr>
        <p:spPr/>
        <p:txBody>
          <a:bodyPr/>
          <a:lstStyle/>
          <a:p>
            <a:endParaRPr lang="en-CA"/>
          </a:p>
        </p:txBody>
      </p:sp>
      <p:sp>
        <p:nvSpPr>
          <p:cNvPr id="3" name="Subtitle 2">
            <a:extLst>
              <a:ext uri="{FF2B5EF4-FFF2-40B4-BE49-F238E27FC236}">
                <a16:creationId xmlns:a16="http://schemas.microsoft.com/office/drawing/2014/main" id="{51BACC59-9F81-B38F-C18E-F685F8D2FD8A}"/>
              </a:ext>
            </a:extLst>
          </p:cNvPr>
          <p:cNvSpPr>
            <a:spLocks noGrp="1"/>
          </p:cNvSpPr>
          <p:nvPr>
            <p:ph type="subTitle" idx="1"/>
          </p:nvPr>
        </p:nvSpPr>
        <p:spPr/>
        <p:txBody>
          <a:bodyPr/>
          <a:lstStyle/>
          <a:p>
            <a:endParaRPr lang="en-CA"/>
          </a:p>
        </p:txBody>
      </p:sp>
      <p:pic>
        <p:nvPicPr>
          <p:cNvPr id="4" name="Picture 3" descr="A picture containing text, indoor, table, coffee table&#10;&#10;Description automatically generated">
            <a:extLst>
              <a:ext uri="{FF2B5EF4-FFF2-40B4-BE49-F238E27FC236}">
                <a16:creationId xmlns:a16="http://schemas.microsoft.com/office/drawing/2014/main" id="{78279778-E46E-11FC-8BA6-F2B98A58744A}"/>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E89A57B9-C8E6-AA5D-DD1C-3EEDEDF167B5}"/>
              </a:ext>
            </a:extLst>
          </p:cNvPr>
          <p:cNvSpPr txBox="1"/>
          <p:nvPr/>
        </p:nvSpPr>
        <p:spPr>
          <a:xfrm>
            <a:off x="1788850" y="2782433"/>
            <a:ext cx="8049927" cy="2031325"/>
          </a:xfrm>
          <a:prstGeom prst="rect">
            <a:avLst/>
          </a:prstGeom>
          <a:noFill/>
        </p:spPr>
        <p:txBody>
          <a:bodyPr wrap="square" rtlCol="0">
            <a:spAutoFit/>
          </a:bodyPr>
          <a:lstStyle/>
          <a:p>
            <a:r>
              <a:rPr lang="en-CA"/>
              <a:t>TCOE has had great success with its enabling service for test automation of web applications.  We are looking to expand this model to other development platforms used at ESDC, starting with </a:t>
            </a:r>
            <a:r>
              <a:rPr lang="en-CA" b="1"/>
              <a:t>desktop applications</a:t>
            </a:r>
            <a:r>
              <a:rPr lang="en-CA"/>
              <a:t>.</a:t>
            </a:r>
          </a:p>
          <a:p>
            <a:endParaRPr lang="en-CA"/>
          </a:p>
          <a:p>
            <a:r>
              <a:rPr lang="en-CA"/>
              <a:t>The team has researched test automation frameworks for desktop applications, mainly the </a:t>
            </a:r>
            <a:r>
              <a:rPr lang="en-CA" err="1"/>
              <a:t>FlaUI</a:t>
            </a:r>
            <a:r>
              <a:rPr lang="en-CA"/>
              <a:t> and Appium libraries.</a:t>
            </a:r>
          </a:p>
          <a:p>
            <a:endParaRPr lang="en-CA"/>
          </a:p>
        </p:txBody>
      </p:sp>
      <p:sp>
        <p:nvSpPr>
          <p:cNvPr id="6" name="TextBox 5">
            <a:extLst>
              <a:ext uri="{FF2B5EF4-FFF2-40B4-BE49-F238E27FC236}">
                <a16:creationId xmlns:a16="http://schemas.microsoft.com/office/drawing/2014/main" id="{CB6D647E-9D57-62F0-DBAD-C327E2185C34}"/>
              </a:ext>
            </a:extLst>
          </p:cNvPr>
          <p:cNvSpPr txBox="1"/>
          <p:nvPr/>
        </p:nvSpPr>
        <p:spPr>
          <a:xfrm>
            <a:off x="2076573" y="861133"/>
            <a:ext cx="7474482" cy="800219"/>
          </a:xfrm>
          <a:prstGeom prst="rect">
            <a:avLst/>
          </a:prstGeom>
          <a:noFill/>
        </p:spPr>
        <p:txBody>
          <a:bodyPr wrap="square" rtlCol="0">
            <a:spAutoFit/>
          </a:bodyPr>
          <a:lstStyle/>
          <a:p>
            <a:pPr algn="ctr"/>
            <a:r>
              <a:rPr lang="en-CA" sz="2800">
                <a:solidFill>
                  <a:schemeClr val="bg1"/>
                </a:solidFill>
              </a:rPr>
              <a:t>Test Automation for Desktop Applications</a:t>
            </a:r>
          </a:p>
          <a:p>
            <a:pPr algn="ctr"/>
            <a:endParaRPr lang="en-CA"/>
          </a:p>
        </p:txBody>
      </p:sp>
      <p:pic>
        <p:nvPicPr>
          <p:cNvPr id="8" name="Graphic 7" descr="Computer with solid fill">
            <a:extLst>
              <a:ext uri="{FF2B5EF4-FFF2-40B4-BE49-F238E27FC236}">
                <a16:creationId xmlns:a16="http://schemas.microsoft.com/office/drawing/2014/main" id="{7B32D0A1-0898-A270-A923-BA9B425A8B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24850" y="5230835"/>
            <a:ext cx="1305718" cy="1305718"/>
          </a:xfrm>
          <a:prstGeom prst="rect">
            <a:avLst/>
          </a:prstGeom>
        </p:spPr>
      </p:pic>
      <p:graphicFrame>
        <p:nvGraphicFramePr>
          <p:cNvPr id="9" name="Table 9">
            <a:extLst>
              <a:ext uri="{FF2B5EF4-FFF2-40B4-BE49-F238E27FC236}">
                <a16:creationId xmlns:a16="http://schemas.microsoft.com/office/drawing/2014/main" id="{5250EA2C-2D71-23BB-E687-9E682F93944B}"/>
              </a:ext>
            </a:extLst>
          </p:cNvPr>
          <p:cNvGraphicFramePr>
            <a:graphicFrameLocks noGrp="1"/>
          </p:cNvGraphicFramePr>
          <p:nvPr/>
        </p:nvGraphicFramePr>
        <p:xfrm>
          <a:off x="1788850" y="4799193"/>
          <a:ext cx="8371150" cy="1737360"/>
        </p:xfrm>
        <a:graphic>
          <a:graphicData uri="http://schemas.openxmlformats.org/drawingml/2006/table">
            <a:tbl>
              <a:tblPr firstRow="1" bandRow="1">
                <a:tableStyleId>{2D5ABB26-0587-4C30-8999-92F81FD0307C}</a:tableStyleId>
              </a:tblPr>
              <a:tblGrid>
                <a:gridCol w="4185575">
                  <a:extLst>
                    <a:ext uri="{9D8B030D-6E8A-4147-A177-3AD203B41FA5}">
                      <a16:colId xmlns:a16="http://schemas.microsoft.com/office/drawing/2014/main" val="3161284656"/>
                    </a:ext>
                  </a:extLst>
                </a:gridCol>
                <a:gridCol w="4185575">
                  <a:extLst>
                    <a:ext uri="{9D8B030D-6E8A-4147-A177-3AD203B41FA5}">
                      <a16:colId xmlns:a16="http://schemas.microsoft.com/office/drawing/2014/main" val="3781241416"/>
                    </a:ext>
                  </a:extLst>
                </a:gridCol>
              </a:tblGrid>
              <a:tr h="1135646">
                <a:tc>
                  <a:txBody>
                    <a:bodyPr/>
                    <a:lstStyle/>
                    <a:p>
                      <a:pPr algn="l"/>
                      <a:r>
                        <a:rPr lang="fr-CA" b="1" err="1"/>
                        <a:t>Appium</a:t>
                      </a:r>
                      <a:endParaRPr lang="fr-CA" b="1"/>
                    </a:p>
                    <a:p>
                      <a:pPr marL="285750" indent="-285750">
                        <a:buFont typeface="Arial" panose="020B0604020202020204" pitchFamily="34" charset="0"/>
                        <a:buChar char="•"/>
                      </a:pPr>
                      <a:r>
                        <a:rPr lang="fr-CA" err="1"/>
                        <a:t>Extends</a:t>
                      </a:r>
                      <a:r>
                        <a:rPr lang="fr-CA"/>
                        <a:t> </a:t>
                      </a:r>
                      <a:r>
                        <a:rPr lang="fr-CA" err="1"/>
                        <a:t>Selenium</a:t>
                      </a:r>
                      <a:r>
                        <a:rPr lang="fr-CA"/>
                        <a:t> </a:t>
                      </a:r>
                    </a:p>
                    <a:p>
                      <a:pPr marL="285750" indent="-285750">
                        <a:buFont typeface="Arial" panose="020B0604020202020204" pitchFamily="34" charset="0"/>
                        <a:buChar char="•"/>
                      </a:pPr>
                      <a:r>
                        <a:rPr lang="fr-CA"/>
                        <a:t>Supports mobile apps (IOS, Android)</a:t>
                      </a:r>
                    </a:p>
                    <a:p>
                      <a:pPr marL="285750" indent="-285750">
                        <a:buFont typeface="Arial" panose="020B0604020202020204" pitchFamily="34" charset="0"/>
                        <a:buChar char="•"/>
                      </a:pPr>
                      <a:r>
                        <a:rPr lang="fr-CA" err="1"/>
                        <a:t>Dependency</a:t>
                      </a:r>
                      <a:r>
                        <a:rPr lang="fr-CA"/>
                        <a:t> on </a:t>
                      </a:r>
                      <a:r>
                        <a:rPr lang="fr-CA" err="1"/>
                        <a:t>WinAppDriver</a:t>
                      </a:r>
                      <a:endParaRPr lang="fr-CA"/>
                    </a:p>
                    <a:p>
                      <a:pPr marL="285750" indent="-285750">
                        <a:buFont typeface="Arial" panose="020B0604020202020204" pitchFamily="34" charset="0"/>
                        <a:buChar char="•"/>
                      </a:pPr>
                      <a:r>
                        <a:rPr lang="fr-CA" err="1"/>
                        <a:t>Requires</a:t>
                      </a:r>
                      <a:r>
                        <a:rPr lang="fr-CA"/>
                        <a:t> admin </a:t>
                      </a:r>
                      <a:r>
                        <a:rPr lang="fr-CA" err="1"/>
                        <a:t>rights</a:t>
                      </a:r>
                      <a:endParaRPr lang="en-CA"/>
                    </a:p>
                  </a:txBody>
                  <a:tcPr/>
                </a:tc>
                <a:tc>
                  <a:txBody>
                    <a:bodyPr/>
                    <a:lstStyle/>
                    <a:p>
                      <a:pPr algn="l"/>
                      <a:r>
                        <a:rPr lang="fr-CA" b="1" err="1"/>
                        <a:t>FlaUi</a:t>
                      </a:r>
                      <a:endParaRPr lang="fr-CA" b="1"/>
                    </a:p>
                    <a:p>
                      <a:pPr marL="285750" indent="-285750">
                        <a:buFont typeface="Arial" panose="020B0604020202020204" pitchFamily="34" charset="0"/>
                        <a:buChar char="•"/>
                      </a:pPr>
                      <a:r>
                        <a:rPr lang="en-CA" b="0"/>
                        <a:t>No dependencies</a:t>
                      </a:r>
                    </a:p>
                    <a:p>
                      <a:pPr marL="285750" indent="-285750">
                        <a:buFont typeface="Arial" panose="020B0604020202020204" pitchFamily="34" charset="0"/>
                        <a:buChar char="•"/>
                      </a:pPr>
                      <a:r>
                        <a:rPr lang="en-CA" b="0"/>
                        <a:t>Does not require admin rights</a:t>
                      </a:r>
                    </a:p>
                    <a:p>
                      <a:pPr marL="285750" indent="-285750">
                        <a:buFont typeface="Arial" panose="020B0604020202020204" pitchFamily="34" charset="0"/>
                        <a:buChar char="•"/>
                      </a:pPr>
                      <a:r>
                        <a:rPr lang="en-CA" b="0"/>
                        <a:t>Built in locators</a:t>
                      </a:r>
                    </a:p>
                    <a:p>
                      <a:pPr marL="0" indent="0">
                        <a:buFont typeface="Arial" panose="020B0604020202020204" pitchFamily="34" charset="0"/>
                        <a:buNone/>
                      </a:pPr>
                      <a:endParaRPr lang="en-CA" b="0"/>
                    </a:p>
                    <a:p>
                      <a:pPr marL="285750" indent="-285750">
                        <a:buFont typeface="Arial" panose="020B0604020202020204" pitchFamily="34" charset="0"/>
                        <a:buChar char="•"/>
                      </a:pPr>
                      <a:endParaRPr lang="en-CA" b="0"/>
                    </a:p>
                  </a:txBody>
                  <a:tcPr/>
                </a:tc>
                <a:extLst>
                  <a:ext uri="{0D108BD9-81ED-4DB2-BD59-A6C34878D82A}">
                    <a16:rowId xmlns:a16="http://schemas.microsoft.com/office/drawing/2014/main" val="1608595079"/>
                  </a:ext>
                </a:extLst>
              </a:tr>
            </a:tbl>
          </a:graphicData>
        </a:graphic>
      </p:graphicFrame>
    </p:spTree>
    <p:extLst>
      <p:ext uri="{BB962C8B-B14F-4D97-AF65-F5344CB8AC3E}">
        <p14:creationId xmlns:p14="http://schemas.microsoft.com/office/powerpoint/2010/main" val="341969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FAD1-BD34-DDFB-9E2F-C1168152C891}"/>
              </a:ext>
            </a:extLst>
          </p:cNvPr>
          <p:cNvSpPr>
            <a:spLocks noGrp="1"/>
          </p:cNvSpPr>
          <p:nvPr>
            <p:ph type="ctrTitle"/>
          </p:nvPr>
        </p:nvSpPr>
        <p:spPr/>
        <p:txBody>
          <a:bodyPr/>
          <a:lstStyle/>
          <a:p>
            <a:endParaRPr lang="en-CA"/>
          </a:p>
        </p:txBody>
      </p:sp>
      <p:sp>
        <p:nvSpPr>
          <p:cNvPr id="3" name="Subtitle 2">
            <a:extLst>
              <a:ext uri="{FF2B5EF4-FFF2-40B4-BE49-F238E27FC236}">
                <a16:creationId xmlns:a16="http://schemas.microsoft.com/office/drawing/2014/main" id="{51BACC59-9F81-B38F-C18E-F685F8D2FD8A}"/>
              </a:ext>
            </a:extLst>
          </p:cNvPr>
          <p:cNvSpPr>
            <a:spLocks noGrp="1"/>
          </p:cNvSpPr>
          <p:nvPr>
            <p:ph type="subTitle" idx="1"/>
          </p:nvPr>
        </p:nvSpPr>
        <p:spPr/>
        <p:txBody>
          <a:bodyPr/>
          <a:lstStyle/>
          <a:p>
            <a:endParaRPr lang="en-CA"/>
          </a:p>
        </p:txBody>
      </p:sp>
      <p:pic>
        <p:nvPicPr>
          <p:cNvPr id="4" name="Picture 3" descr="A picture containing text, indoor, table, coffee table&#10;&#10;Description automatically generated">
            <a:extLst>
              <a:ext uri="{FF2B5EF4-FFF2-40B4-BE49-F238E27FC236}">
                <a16:creationId xmlns:a16="http://schemas.microsoft.com/office/drawing/2014/main" id="{78279778-E46E-11FC-8BA6-F2B98A58744A}"/>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E89A57B9-C8E6-AA5D-DD1C-3EEDEDF167B5}"/>
              </a:ext>
            </a:extLst>
          </p:cNvPr>
          <p:cNvSpPr txBox="1"/>
          <p:nvPr/>
        </p:nvSpPr>
        <p:spPr>
          <a:xfrm>
            <a:off x="1696663" y="2580547"/>
            <a:ext cx="8049927" cy="3970318"/>
          </a:xfrm>
          <a:prstGeom prst="rect">
            <a:avLst/>
          </a:prstGeom>
          <a:noFill/>
        </p:spPr>
        <p:txBody>
          <a:bodyPr wrap="square" rtlCol="0">
            <a:spAutoFit/>
          </a:bodyPr>
          <a:lstStyle/>
          <a:p>
            <a:endParaRPr lang="en-CA"/>
          </a:p>
          <a:p>
            <a:r>
              <a:rPr lang="en-CA"/>
              <a:t>Test Automation Workshop for </a:t>
            </a:r>
            <a:r>
              <a:rPr lang="en-CA" b="1"/>
              <a:t>Desktop</a:t>
            </a:r>
            <a:r>
              <a:rPr lang="en-CA"/>
              <a:t> </a:t>
            </a:r>
            <a:r>
              <a:rPr lang="en-CA" b="1"/>
              <a:t>Applications</a:t>
            </a:r>
            <a:r>
              <a:rPr lang="en-CA"/>
              <a:t> is currently being developed by the Test Automation Enabling Team using </a:t>
            </a:r>
            <a:r>
              <a:rPr lang="en-CA" b="1" err="1"/>
              <a:t>FlaUI</a:t>
            </a:r>
            <a:r>
              <a:rPr lang="en-CA"/>
              <a:t>.</a:t>
            </a:r>
          </a:p>
          <a:p>
            <a:endParaRPr lang="en-CA"/>
          </a:p>
          <a:p>
            <a:r>
              <a:rPr lang="en-CA"/>
              <a:t>It follows the same structure as our existing Test Automation Workshop for Web</a:t>
            </a:r>
          </a:p>
          <a:p>
            <a:pPr marL="742950" lvl="1" indent="-285750">
              <a:buFont typeface="Arial" panose="020B0604020202020204" pitchFamily="34" charset="0"/>
              <a:buChar char="•"/>
            </a:pPr>
            <a:r>
              <a:rPr lang="en-CA"/>
              <a:t>Suitable for all levels of programming experience</a:t>
            </a:r>
          </a:p>
          <a:p>
            <a:pPr marL="742950" lvl="1" indent="-285750">
              <a:buFont typeface="Arial" panose="020B0604020202020204" pitchFamily="34" charset="0"/>
              <a:buChar char="•"/>
            </a:pPr>
            <a:r>
              <a:rPr lang="en-CA"/>
              <a:t>Self Learning component, then workshop sessions with an enabler</a:t>
            </a:r>
          </a:p>
          <a:p>
            <a:pPr marL="742950" lvl="1" indent="-285750">
              <a:buFont typeface="Arial" panose="020B0604020202020204" pitchFamily="34" charset="0"/>
              <a:buChar char="•"/>
            </a:pPr>
            <a:r>
              <a:rPr lang="en-CA"/>
              <a:t>Workshop consists of 8 modules, complete at your own pace</a:t>
            </a:r>
          </a:p>
          <a:p>
            <a:pPr marL="742950" lvl="1" indent="-285750">
              <a:buFont typeface="Arial" panose="020B0604020202020204" pitchFamily="34" charset="0"/>
              <a:buChar char="•"/>
            </a:pPr>
            <a:r>
              <a:rPr lang="en-CA"/>
              <a:t>Enablers will help setup automation with the graduate’s application</a:t>
            </a:r>
          </a:p>
          <a:p>
            <a:pPr marL="742950" lvl="1" indent="-285750">
              <a:buFont typeface="Arial" panose="020B0604020202020204" pitchFamily="34" charset="0"/>
              <a:buChar char="•"/>
            </a:pPr>
            <a:r>
              <a:rPr lang="en-CA"/>
              <a:t>Full support and mentoring after graduation</a:t>
            </a:r>
          </a:p>
          <a:p>
            <a:endParaRPr lang="en-CA"/>
          </a:p>
          <a:p>
            <a:endParaRPr lang="en-CA"/>
          </a:p>
          <a:p>
            <a:pPr algn="ctr"/>
            <a:r>
              <a:rPr lang="en-CA" b="1"/>
              <a:t>Target Availability is Fall 2023</a:t>
            </a:r>
          </a:p>
          <a:p>
            <a:endParaRPr lang="en-CA"/>
          </a:p>
        </p:txBody>
      </p:sp>
      <p:sp>
        <p:nvSpPr>
          <p:cNvPr id="6" name="TextBox 5">
            <a:extLst>
              <a:ext uri="{FF2B5EF4-FFF2-40B4-BE49-F238E27FC236}">
                <a16:creationId xmlns:a16="http://schemas.microsoft.com/office/drawing/2014/main" id="{CB6D647E-9D57-62F0-DBAD-C327E2185C34}"/>
              </a:ext>
            </a:extLst>
          </p:cNvPr>
          <p:cNvSpPr txBox="1"/>
          <p:nvPr/>
        </p:nvSpPr>
        <p:spPr>
          <a:xfrm>
            <a:off x="2076573" y="861133"/>
            <a:ext cx="7474482" cy="800219"/>
          </a:xfrm>
          <a:prstGeom prst="rect">
            <a:avLst/>
          </a:prstGeom>
          <a:noFill/>
        </p:spPr>
        <p:txBody>
          <a:bodyPr wrap="square" rtlCol="0">
            <a:spAutoFit/>
          </a:bodyPr>
          <a:lstStyle/>
          <a:p>
            <a:pPr algn="ctr"/>
            <a:r>
              <a:rPr lang="en-CA" sz="2800">
                <a:solidFill>
                  <a:schemeClr val="bg1"/>
                </a:solidFill>
              </a:rPr>
              <a:t>Test Automation for Desktop Applications</a:t>
            </a:r>
          </a:p>
          <a:p>
            <a:pPr algn="ctr"/>
            <a:endParaRPr lang="en-CA"/>
          </a:p>
        </p:txBody>
      </p:sp>
      <p:pic>
        <p:nvPicPr>
          <p:cNvPr id="9" name="Graphic 8" descr="Saw blade outline">
            <a:extLst>
              <a:ext uri="{FF2B5EF4-FFF2-40B4-BE49-F238E27FC236}">
                <a16:creationId xmlns:a16="http://schemas.microsoft.com/office/drawing/2014/main" id="{87EBEC27-5459-9EF9-5422-96014EB205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9252" y="4642792"/>
            <a:ext cx="1854385" cy="1854385"/>
          </a:xfrm>
          <a:prstGeom prst="rect">
            <a:avLst/>
          </a:prstGeom>
        </p:spPr>
      </p:pic>
      <p:pic>
        <p:nvPicPr>
          <p:cNvPr id="10" name="Picture 2">
            <a:extLst>
              <a:ext uri="{FF2B5EF4-FFF2-40B4-BE49-F238E27FC236}">
                <a16:creationId xmlns:a16="http://schemas.microsoft.com/office/drawing/2014/main" id="{64C6743E-4FAD-CF59-52D8-BFCD2250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097" y="5673295"/>
            <a:ext cx="907239" cy="907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00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FAD1-BD34-DDFB-9E2F-C1168152C891}"/>
              </a:ext>
            </a:extLst>
          </p:cNvPr>
          <p:cNvSpPr>
            <a:spLocks noGrp="1"/>
          </p:cNvSpPr>
          <p:nvPr>
            <p:ph type="ctrTitle"/>
          </p:nvPr>
        </p:nvSpPr>
        <p:spPr/>
        <p:txBody>
          <a:bodyPr/>
          <a:lstStyle/>
          <a:p>
            <a:endParaRPr lang="en-CA"/>
          </a:p>
        </p:txBody>
      </p:sp>
      <p:sp>
        <p:nvSpPr>
          <p:cNvPr id="3" name="Subtitle 2">
            <a:extLst>
              <a:ext uri="{FF2B5EF4-FFF2-40B4-BE49-F238E27FC236}">
                <a16:creationId xmlns:a16="http://schemas.microsoft.com/office/drawing/2014/main" id="{51BACC59-9F81-B38F-C18E-F685F8D2FD8A}"/>
              </a:ext>
            </a:extLst>
          </p:cNvPr>
          <p:cNvSpPr>
            <a:spLocks noGrp="1"/>
          </p:cNvSpPr>
          <p:nvPr>
            <p:ph type="subTitle" idx="1"/>
          </p:nvPr>
        </p:nvSpPr>
        <p:spPr/>
        <p:txBody>
          <a:bodyPr/>
          <a:lstStyle/>
          <a:p>
            <a:endParaRPr lang="en-CA"/>
          </a:p>
        </p:txBody>
      </p:sp>
      <p:pic>
        <p:nvPicPr>
          <p:cNvPr id="4" name="Picture 3" descr="A picture containing text, indoor, table, coffee table&#10;&#10;Description automatically generated">
            <a:extLst>
              <a:ext uri="{FF2B5EF4-FFF2-40B4-BE49-F238E27FC236}">
                <a16:creationId xmlns:a16="http://schemas.microsoft.com/office/drawing/2014/main" id="{78279778-E46E-11FC-8BA6-F2B98A58744A}"/>
              </a:ext>
            </a:extLst>
          </p:cNvPr>
          <p:cNvPicPr>
            <a:picLocks noChangeAspect="1"/>
          </p:cNvPicPr>
          <p:nvPr/>
        </p:nvPicPr>
        <p:blipFill rotWithShape="1">
          <a:blip r:embed="rId3"/>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E89A57B9-C8E6-AA5D-DD1C-3EEDEDF167B5}"/>
              </a:ext>
            </a:extLst>
          </p:cNvPr>
          <p:cNvSpPr txBox="1"/>
          <p:nvPr/>
        </p:nvSpPr>
        <p:spPr>
          <a:xfrm>
            <a:off x="1696663" y="2580547"/>
            <a:ext cx="8049927" cy="3970318"/>
          </a:xfrm>
          <a:prstGeom prst="rect">
            <a:avLst/>
          </a:prstGeom>
          <a:noFill/>
        </p:spPr>
        <p:txBody>
          <a:bodyPr wrap="square" rtlCol="0">
            <a:spAutoFit/>
          </a:bodyPr>
          <a:lstStyle/>
          <a:p>
            <a:endParaRPr lang="en-CA"/>
          </a:p>
          <a:p>
            <a:r>
              <a:rPr lang="en-CA"/>
              <a:t>We have begun working on opening up our enabling packages as open source software, with the goal of hosting on GitHub.</a:t>
            </a:r>
          </a:p>
          <a:p>
            <a:pPr marL="285750" indent="-285750">
              <a:buFont typeface="Arial" panose="020B0604020202020204" pitchFamily="34" charset="0"/>
              <a:buChar char="•"/>
            </a:pPr>
            <a:r>
              <a:rPr lang="en-CA"/>
              <a:t>Working with The IP Centre of Excellence (IPCOE) for this project</a:t>
            </a:r>
          </a:p>
          <a:p>
            <a:pPr marL="285750" indent="-285750">
              <a:buFont typeface="Arial" panose="020B0604020202020204" pitchFamily="34" charset="0"/>
              <a:buChar char="•"/>
            </a:pPr>
            <a:r>
              <a:rPr lang="en-CA"/>
              <a:t>Current challenges include:</a:t>
            </a:r>
          </a:p>
          <a:p>
            <a:pPr marL="742950" lvl="1" indent="-285750">
              <a:buFont typeface="Arial" panose="020B0604020202020204" pitchFamily="34" charset="0"/>
              <a:buChar char="•"/>
            </a:pPr>
            <a:r>
              <a:rPr lang="en-CA"/>
              <a:t>Combining our repositories to be opened up into one repository</a:t>
            </a:r>
          </a:p>
          <a:p>
            <a:pPr marL="742950" lvl="1" indent="-285750">
              <a:buFont typeface="Arial" panose="020B0604020202020204" pitchFamily="34" charset="0"/>
              <a:buChar char="•"/>
            </a:pPr>
            <a:r>
              <a:rPr lang="en-CA"/>
              <a:t>Making all our packages work in the cloud</a:t>
            </a:r>
          </a:p>
          <a:p>
            <a:pPr marL="742950" lvl="1" indent="-285750">
              <a:buFont typeface="Arial" panose="020B0604020202020204" pitchFamily="34" charset="0"/>
              <a:buChar char="•"/>
            </a:pPr>
            <a:r>
              <a:rPr lang="en-CA"/>
              <a:t>Picking a software license</a:t>
            </a:r>
          </a:p>
          <a:p>
            <a:pPr marL="742950" lvl="1" indent="-285750">
              <a:buFont typeface="Arial" panose="020B0604020202020204" pitchFamily="34" charset="0"/>
              <a:buChar char="•"/>
            </a:pPr>
            <a:endParaRPr lang="en-CA"/>
          </a:p>
          <a:p>
            <a:r>
              <a:rPr lang="en-CA"/>
              <a:t>If your team has had experience with making your application open source we would love to hear about it, please reach out to Joshua Hillerup (Hillerup, Joshua J [NC]) on Teams.</a:t>
            </a:r>
          </a:p>
          <a:p>
            <a:endParaRPr lang="en-CA"/>
          </a:p>
          <a:p>
            <a:endParaRPr lang="en-CA"/>
          </a:p>
        </p:txBody>
      </p:sp>
      <p:sp>
        <p:nvSpPr>
          <p:cNvPr id="6" name="TextBox 5">
            <a:extLst>
              <a:ext uri="{FF2B5EF4-FFF2-40B4-BE49-F238E27FC236}">
                <a16:creationId xmlns:a16="http://schemas.microsoft.com/office/drawing/2014/main" id="{CB6D647E-9D57-62F0-DBAD-C327E2185C34}"/>
              </a:ext>
            </a:extLst>
          </p:cNvPr>
          <p:cNvSpPr txBox="1"/>
          <p:nvPr/>
        </p:nvSpPr>
        <p:spPr>
          <a:xfrm>
            <a:off x="2076573" y="861133"/>
            <a:ext cx="7474482" cy="800219"/>
          </a:xfrm>
          <a:prstGeom prst="rect">
            <a:avLst/>
          </a:prstGeom>
          <a:noFill/>
        </p:spPr>
        <p:txBody>
          <a:bodyPr wrap="square" rtlCol="0">
            <a:spAutoFit/>
          </a:bodyPr>
          <a:lstStyle/>
          <a:p>
            <a:pPr algn="ctr"/>
            <a:r>
              <a:rPr lang="en-CA" sz="2800">
                <a:solidFill>
                  <a:schemeClr val="bg1"/>
                </a:solidFill>
              </a:rPr>
              <a:t>Open Source</a:t>
            </a:r>
          </a:p>
          <a:p>
            <a:pPr algn="ctr"/>
            <a:endParaRPr lang="en-CA"/>
          </a:p>
        </p:txBody>
      </p:sp>
      <p:pic>
        <p:nvPicPr>
          <p:cNvPr id="2050" name="Picture 2">
            <a:extLst>
              <a:ext uri="{FF2B5EF4-FFF2-40B4-BE49-F238E27FC236}">
                <a16:creationId xmlns:a16="http://schemas.microsoft.com/office/drawing/2014/main" id="{6D78B589-B590-9C7C-53FE-CC6AF5CEB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9253" y="5544764"/>
            <a:ext cx="2014082" cy="100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457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FAD1-BD34-DDFB-9E2F-C1168152C891}"/>
              </a:ext>
            </a:extLst>
          </p:cNvPr>
          <p:cNvSpPr>
            <a:spLocks noGrp="1"/>
          </p:cNvSpPr>
          <p:nvPr>
            <p:ph type="ctrTitle"/>
          </p:nvPr>
        </p:nvSpPr>
        <p:spPr/>
        <p:txBody>
          <a:bodyPr/>
          <a:lstStyle/>
          <a:p>
            <a:endParaRPr lang="en-CA"/>
          </a:p>
        </p:txBody>
      </p:sp>
      <p:sp>
        <p:nvSpPr>
          <p:cNvPr id="3" name="Subtitle 2">
            <a:extLst>
              <a:ext uri="{FF2B5EF4-FFF2-40B4-BE49-F238E27FC236}">
                <a16:creationId xmlns:a16="http://schemas.microsoft.com/office/drawing/2014/main" id="{51BACC59-9F81-B38F-C18E-F685F8D2FD8A}"/>
              </a:ext>
            </a:extLst>
          </p:cNvPr>
          <p:cNvSpPr>
            <a:spLocks noGrp="1"/>
          </p:cNvSpPr>
          <p:nvPr>
            <p:ph type="subTitle" idx="1"/>
          </p:nvPr>
        </p:nvSpPr>
        <p:spPr/>
        <p:txBody>
          <a:bodyPr/>
          <a:lstStyle/>
          <a:p>
            <a:endParaRPr lang="en-CA"/>
          </a:p>
        </p:txBody>
      </p:sp>
      <p:pic>
        <p:nvPicPr>
          <p:cNvPr id="4" name="Picture 3" descr="A picture containing text, indoor, table, coffee table&#10;&#10;Description automatically generated">
            <a:extLst>
              <a:ext uri="{FF2B5EF4-FFF2-40B4-BE49-F238E27FC236}">
                <a16:creationId xmlns:a16="http://schemas.microsoft.com/office/drawing/2014/main" id="{78279778-E46E-11FC-8BA6-F2B98A58744A}"/>
              </a:ext>
            </a:extLst>
          </p:cNvPr>
          <p:cNvPicPr>
            <a:picLocks noChangeAspect="1"/>
          </p:cNvPicPr>
          <p:nvPr/>
        </p:nvPicPr>
        <p:blipFill rotWithShape="1">
          <a:blip r:embed="rId2"/>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E89A57B9-C8E6-AA5D-DD1C-3EEDEDF167B5}"/>
              </a:ext>
            </a:extLst>
          </p:cNvPr>
          <p:cNvSpPr txBox="1"/>
          <p:nvPr/>
        </p:nvSpPr>
        <p:spPr>
          <a:xfrm>
            <a:off x="1789810" y="2782433"/>
            <a:ext cx="8739107" cy="2862322"/>
          </a:xfrm>
          <a:prstGeom prst="rect">
            <a:avLst/>
          </a:prstGeom>
          <a:noFill/>
        </p:spPr>
        <p:txBody>
          <a:bodyPr wrap="square" lIns="91440" tIns="45720" rIns="91440" bIns="45720" rtlCol="0" anchor="t">
            <a:spAutoFit/>
          </a:bodyPr>
          <a:lstStyle/>
          <a:p>
            <a:r>
              <a:rPr lang="en-CA"/>
              <a:t>Our team is researching automation of Performance Testing. We are currently looking into </a:t>
            </a:r>
            <a:r>
              <a:rPr lang="en-CA" b="1"/>
              <a:t>JMeter</a:t>
            </a:r>
            <a:r>
              <a:rPr lang="en-CA"/>
              <a:t> integration in ADO Pipelines, and its required infrastructure and configuration to work with build agents.</a:t>
            </a:r>
          </a:p>
          <a:p>
            <a:endParaRPr lang="en-CA"/>
          </a:p>
          <a:p>
            <a:r>
              <a:rPr lang="en-CA"/>
              <a:t>JMeter is able to perform Load Testing, Stress Testing, Soak Testing, among others.</a:t>
            </a:r>
            <a:endParaRPr lang="en-CA">
              <a:cs typeface="Calibri"/>
            </a:endParaRPr>
          </a:p>
          <a:p>
            <a:endParaRPr lang="en-CA"/>
          </a:p>
          <a:p>
            <a:r>
              <a:rPr lang="en-CA"/>
              <a:t>Compatible with web applications, desktop applications, web APIs, web services, and others.</a:t>
            </a:r>
            <a:endParaRPr lang="en-CA">
              <a:cs typeface="Calibri"/>
            </a:endParaRPr>
          </a:p>
          <a:p>
            <a:endParaRPr lang="en-CA"/>
          </a:p>
          <a:p>
            <a:endParaRPr lang="en-CA"/>
          </a:p>
        </p:txBody>
      </p:sp>
      <p:sp>
        <p:nvSpPr>
          <p:cNvPr id="6" name="TextBox 5">
            <a:extLst>
              <a:ext uri="{FF2B5EF4-FFF2-40B4-BE49-F238E27FC236}">
                <a16:creationId xmlns:a16="http://schemas.microsoft.com/office/drawing/2014/main" id="{CB6D647E-9D57-62F0-DBAD-C327E2185C34}"/>
              </a:ext>
            </a:extLst>
          </p:cNvPr>
          <p:cNvSpPr txBox="1"/>
          <p:nvPr/>
        </p:nvSpPr>
        <p:spPr>
          <a:xfrm>
            <a:off x="2076573" y="861133"/>
            <a:ext cx="7474482" cy="800219"/>
          </a:xfrm>
          <a:prstGeom prst="rect">
            <a:avLst/>
          </a:prstGeom>
          <a:noFill/>
        </p:spPr>
        <p:txBody>
          <a:bodyPr wrap="square" rtlCol="0">
            <a:spAutoFit/>
          </a:bodyPr>
          <a:lstStyle/>
          <a:p>
            <a:pPr algn="ctr"/>
            <a:r>
              <a:rPr lang="en-CA" sz="2800">
                <a:solidFill>
                  <a:schemeClr val="bg1"/>
                </a:solidFill>
              </a:rPr>
              <a:t>Automated Performance Testing</a:t>
            </a:r>
          </a:p>
          <a:p>
            <a:pPr algn="ctr"/>
            <a:endParaRPr lang="en-CA"/>
          </a:p>
        </p:txBody>
      </p:sp>
      <p:pic>
        <p:nvPicPr>
          <p:cNvPr id="1026" name="Picture 2" descr="What is JMeter ? A Beginners Intro to Performance Testing ! - Resolve6">
            <a:extLst>
              <a:ext uri="{FF2B5EF4-FFF2-40B4-BE49-F238E27FC236}">
                <a16:creationId xmlns:a16="http://schemas.microsoft.com/office/drawing/2014/main" id="{3FB2AF43-8E9C-5354-6A1A-42A3EAE9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35" y="5663959"/>
            <a:ext cx="2319130" cy="7878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evelopment and Testing University | SmartBear Learn">
            <a:extLst>
              <a:ext uri="{FF2B5EF4-FFF2-40B4-BE49-F238E27FC236}">
                <a16:creationId xmlns:a16="http://schemas.microsoft.com/office/drawing/2014/main" id="{97295035-B752-6CEE-A946-88ABA0DFC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306" y="466407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555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993E1-F0D4-1C54-E687-71502D7175E9}"/>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0D28F91F-31AC-A04B-7949-7125FFFF8B11}"/>
              </a:ext>
            </a:extLst>
          </p:cNvPr>
          <p:cNvSpPr txBox="1"/>
          <p:nvPr/>
        </p:nvSpPr>
        <p:spPr>
          <a:xfrm>
            <a:off x="962758" y="263741"/>
            <a:ext cx="8480180" cy="523220"/>
          </a:xfrm>
          <a:prstGeom prst="rect">
            <a:avLst/>
          </a:prstGeom>
          <a:noFill/>
        </p:spPr>
        <p:txBody>
          <a:bodyPr wrap="square">
            <a:spAutoFit/>
          </a:bodyPr>
          <a:lstStyle/>
          <a:p>
            <a:pPr algn="ctr"/>
            <a:r>
              <a:rPr lang="en-CA" sz="2800" b="1">
                <a:solidFill>
                  <a:schemeClr val="bg1"/>
                </a:solidFill>
              </a:rPr>
              <a:t>Integrating Testers in Solution Development Teams</a:t>
            </a:r>
          </a:p>
        </p:txBody>
      </p:sp>
      <p:pic>
        <p:nvPicPr>
          <p:cNvPr id="6" name="Picture 2">
            <a:extLst>
              <a:ext uri="{FF2B5EF4-FFF2-40B4-BE49-F238E27FC236}">
                <a16:creationId xmlns:a16="http://schemas.microsoft.com/office/drawing/2014/main" id="{FAFBC244-31E9-D08F-4142-552009137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508" y="2213855"/>
            <a:ext cx="457200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C75D93-7CAA-D2B8-48D9-DFA812981426}"/>
              </a:ext>
            </a:extLst>
          </p:cNvPr>
          <p:cNvSpPr txBox="1"/>
          <p:nvPr/>
        </p:nvSpPr>
        <p:spPr>
          <a:xfrm>
            <a:off x="5413865" y="1157949"/>
            <a:ext cx="6216160" cy="6647974"/>
          </a:xfrm>
          <a:prstGeom prst="rect">
            <a:avLst/>
          </a:prstGeom>
          <a:noFill/>
        </p:spPr>
        <p:txBody>
          <a:bodyPr wrap="square">
            <a:spAutoFit/>
          </a:bodyPr>
          <a:lstStyle/>
          <a:p>
            <a:pPr algn="l" rtl="0" fontAlgn="base"/>
            <a:r>
              <a:rPr lang="en-CA" sz="1600" b="0" i="0">
                <a:solidFill>
                  <a:srgbClr val="000000"/>
                </a:solidFill>
                <a:effectLst/>
                <a:latin typeface="Calibri" panose="020F0502020204030204" pitchFamily="34" charset="0"/>
              </a:rPr>
              <a:t>Over the past year, we have </a:t>
            </a:r>
            <a:r>
              <a:rPr lang="en-CA" sz="1600" b="0" i="0">
                <a:solidFill>
                  <a:srgbClr val="000000"/>
                </a:solidFill>
                <a:effectLst/>
              </a:rPr>
              <a:t>piloted an </a:t>
            </a:r>
            <a:r>
              <a:rPr lang="en-US" sz="1600" b="0" i="0" u="none" strike="noStrike">
                <a:solidFill>
                  <a:srgbClr val="000000"/>
                </a:solidFill>
                <a:effectLst/>
              </a:rPr>
              <a:t>integrated approach to testing, by embedding testers in existing business solutions development teams.</a:t>
            </a:r>
            <a:endParaRPr lang="en-US" sz="1600" u="none" strike="noStrike">
              <a:solidFill>
                <a:srgbClr val="000000"/>
              </a:solidFill>
            </a:endParaRPr>
          </a:p>
          <a:p>
            <a:pPr algn="l" rtl="0" fontAlgn="base">
              <a:buFont typeface="Arial" panose="020B0604020202020204" pitchFamily="34" charset="0"/>
              <a:buChar char="•"/>
            </a:pPr>
            <a:endParaRPr lang="en-CA" sz="1600">
              <a:solidFill>
                <a:srgbClr val="000000"/>
              </a:solidFill>
              <a:latin typeface="Calibri" panose="020F0502020204030204" pitchFamily="34" charset="0"/>
            </a:endParaRPr>
          </a:p>
          <a:p>
            <a:r>
              <a:rPr lang="en-CA" sz="1600" b="0" i="0">
                <a:solidFill>
                  <a:srgbClr val="000000"/>
                </a:solidFill>
                <a:effectLst/>
                <a:latin typeface="Calibri" panose="020F0502020204030204" pitchFamily="34" charset="0"/>
              </a:rPr>
              <a:t>WHY?</a:t>
            </a:r>
          </a:p>
          <a:p>
            <a:pPr marL="285750" indent="-285750">
              <a:buFont typeface="Arial" panose="020B0604020202020204" pitchFamily="34" charset="0"/>
              <a:buChar char="•"/>
            </a:pPr>
            <a:r>
              <a:rPr lang="en-CA" sz="1600">
                <a:solidFill>
                  <a:srgbClr val="000000"/>
                </a:solidFill>
                <a:latin typeface="Calibri" panose="020F0502020204030204" pitchFamily="34" charset="0"/>
              </a:rPr>
              <a:t>Our current model, which segregates teams by function, has many constraints and challenges that impact our ability to deliver quality software solutions</a:t>
            </a:r>
          </a:p>
          <a:p>
            <a:pPr marL="285750" indent="-285750">
              <a:buFont typeface="Arial" panose="020B0604020202020204" pitchFamily="34" charset="0"/>
              <a:buChar char="•"/>
            </a:pPr>
            <a:r>
              <a:rPr lang="en-CA" sz="1600" b="0" i="0">
                <a:solidFill>
                  <a:srgbClr val="000000"/>
                </a:solidFill>
                <a:effectLst/>
                <a:latin typeface="Calibri" panose="020F0502020204030204" pitchFamily="34" charset="0"/>
              </a:rPr>
              <a:t>Moves us towards a DevOps approach to solutions development, which aligns with </a:t>
            </a:r>
            <a:r>
              <a:rPr lang="en-US" sz="1600" b="0" i="0" u="none" strike="noStrike">
                <a:solidFill>
                  <a:srgbClr val="000000"/>
                </a:solidFill>
                <a:effectLst/>
                <a:latin typeface="Calibri" panose="020F0502020204030204" pitchFamily="34" charset="0"/>
              </a:rPr>
              <a:t>IITB strategic priority to </a:t>
            </a:r>
            <a:r>
              <a:rPr lang="en-CA" sz="1600" b="0" i="0" u="none" strike="noStrike">
                <a:solidFill>
                  <a:srgbClr val="000000"/>
                </a:solidFill>
                <a:effectLst/>
                <a:latin typeface="Calibri" panose="020F0502020204030204" pitchFamily="34" charset="0"/>
              </a:rPr>
              <a:t>deliver IM/IT services at </a:t>
            </a:r>
            <a:r>
              <a:rPr lang="en-CA" sz="1600" b="1" i="1" u="none" strike="noStrike">
                <a:solidFill>
                  <a:srgbClr val="000000"/>
                </a:solidFill>
                <a:effectLst/>
                <a:latin typeface="Calibri" panose="020F0502020204030204" pitchFamily="34" charset="0"/>
              </a:rPr>
              <a:t>higher velocity and quality through the adoption of modern ways of working</a:t>
            </a:r>
          </a:p>
          <a:p>
            <a:pPr marL="285750" indent="-285750">
              <a:buFontTx/>
              <a:buChar char="-"/>
            </a:pPr>
            <a:endParaRPr lang="en-CA" sz="1600" b="1" i="1">
              <a:solidFill>
                <a:srgbClr val="000000"/>
              </a:solidFill>
              <a:latin typeface="Calibri" panose="020F0502020204030204" pitchFamily="34" charset="0"/>
            </a:endParaRPr>
          </a:p>
          <a:p>
            <a:r>
              <a:rPr lang="en-CA" sz="1600" b="0" i="0">
                <a:solidFill>
                  <a:srgbClr val="000000"/>
                </a:solidFill>
                <a:effectLst/>
                <a:latin typeface="Calibri" panose="020F0502020204030204" pitchFamily="34" charset="0"/>
              </a:rPr>
              <a:t>We have received very positive feedback on this integrated approach to testing;</a:t>
            </a:r>
          </a:p>
          <a:p>
            <a:pPr marL="285750" indent="-285750">
              <a:buFontTx/>
              <a:buChar char="-"/>
            </a:pPr>
            <a:r>
              <a:rPr lang="en-CA" sz="1600" b="0" i="0">
                <a:solidFill>
                  <a:srgbClr val="000000"/>
                </a:solidFill>
                <a:effectLst/>
                <a:latin typeface="Calibri" panose="020F0502020204030204" pitchFamily="34" charset="0"/>
              </a:rPr>
              <a:t>Better communication, sharing of information </a:t>
            </a:r>
          </a:p>
          <a:p>
            <a:pPr marL="285750" indent="-285750">
              <a:buFontTx/>
              <a:buChar char="-"/>
            </a:pPr>
            <a:r>
              <a:rPr lang="en-CA" sz="1600">
                <a:solidFill>
                  <a:srgbClr val="000000"/>
                </a:solidFill>
                <a:latin typeface="Calibri" panose="020F0502020204030204" pitchFamily="34" charset="0"/>
              </a:rPr>
              <a:t>Smoother/seamless workflow </a:t>
            </a:r>
          </a:p>
          <a:p>
            <a:pPr marL="285750" indent="-285750">
              <a:buFontTx/>
              <a:buChar char="-"/>
            </a:pPr>
            <a:r>
              <a:rPr lang="en-CA" sz="1600">
                <a:solidFill>
                  <a:srgbClr val="000000"/>
                </a:solidFill>
                <a:latin typeface="Calibri" panose="020F0502020204030204" pitchFamily="34" charset="0"/>
              </a:rPr>
              <a:t>Increased knowledge, cross functional workforce</a:t>
            </a:r>
          </a:p>
          <a:p>
            <a:pPr marL="285750" indent="-285750">
              <a:buFontTx/>
              <a:buChar char="-"/>
            </a:pPr>
            <a:r>
              <a:rPr lang="en-CA" sz="1600">
                <a:solidFill>
                  <a:srgbClr val="000000"/>
                </a:solidFill>
                <a:latin typeface="Calibri" panose="020F0502020204030204" pitchFamily="34" charset="0"/>
              </a:rPr>
              <a:t>Found efficiencies – processes and resources</a:t>
            </a:r>
          </a:p>
          <a:p>
            <a:pPr marL="285750" indent="-285750">
              <a:buFontTx/>
              <a:buChar char="-"/>
            </a:pPr>
            <a:endParaRPr lang="en-CA" sz="1600">
              <a:solidFill>
                <a:srgbClr val="000000"/>
              </a:solidFill>
              <a:latin typeface="Calibri" panose="020F0502020204030204" pitchFamily="34" charset="0"/>
            </a:endParaRPr>
          </a:p>
          <a:p>
            <a:r>
              <a:rPr lang="en-CA" sz="1600">
                <a:solidFill>
                  <a:srgbClr val="000000"/>
                </a:solidFill>
                <a:latin typeface="Calibri" panose="020F0502020204030204" pitchFamily="34" charset="0"/>
              </a:rPr>
              <a:t>Looking to implement pilots with additional teams to adopt this integrated solution development approach. </a:t>
            </a:r>
          </a:p>
          <a:p>
            <a:pPr marL="285750" indent="-285750">
              <a:buFontTx/>
              <a:buChar char="-"/>
            </a:pPr>
            <a:endParaRPr lang="en-CA">
              <a:solidFill>
                <a:srgbClr val="000000"/>
              </a:solidFill>
              <a:latin typeface="Calibri" panose="020F0502020204030204" pitchFamily="34" charset="0"/>
            </a:endParaRPr>
          </a:p>
          <a:p>
            <a:pPr marL="285750" indent="-285750">
              <a:buFontTx/>
              <a:buChar char="-"/>
            </a:pPr>
            <a:endParaRPr lang="en-CA">
              <a:solidFill>
                <a:srgbClr val="000000"/>
              </a:solidFill>
              <a:latin typeface="Calibri" panose="020F0502020204030204" pitchFamily="34" charset="0"/>
            </a:endParaRPr>
          </a:p>
          <a:p>
            <a:endParaRPr lang="en-CA">
              <a:solidFill>
                <a:srgbClr val="000000"/>
              </a:solidFill>
              <a:latin typeface="Calibri" panose="020F0502020204030204" pitchFamily="34" charset="0"/>
            </a:endParaRPr>
          </a:p>
          <a:p>
            <a:pPr marL="285750" indent="-285750">
              <a:buFontTx/>
              <a:buChar char="-"/>
            </a:pPr>
            <a:endParaRPr lang="en-CA">
              <a:solidFill>
                <a:srgbClr val="000000"/>
              </a:solidFill>
              <a:latin typeface="Calibri" panose="020F0502020204030204" pitchFamily="34" charset="0"/>
            </a:endParaRPr>
          </a:p>
          <a:p>
            <a:r>
              <a:rPr lang="en-CA" sz="1800" b="0" i="0">
                <a:solidFill>
                  <a:srgbClr val="000000"/>
                </a:solidFill>
                <a:effectLst/>
                <a:latin typeface="Calibri" panose="020F0502020204030204" pitchFamily="34" charset="0"/>
              </a:rPr>
              <a:t>  </a:t>
            </a:r>
            <a:endParaRPr lang="en-CA"/>
          </a:p>
        </p:txBody>
      </p:sp>
      <p:sp>
        <p:nvSpPr>
          <p:cNvPr id="12" name="TextBox 11">
            <a:extLst>
              <a:ext uri="{FF2B5EF4-FFF2-40B4-BE49-F238E27FC236}">
                <a16:creationId xmlns:a16="http://schemas.microsoft.com/office/drawing/2014/main" id="{291D24B3-F9D3-22C9-38D9-FCA88C56D4B0}"/>
              </a:ext>
            </a:extLst>
          </p:cNvPr>
          <p:cNvSpPr txBox="1"/>
          <p:nvPr/>
        </p:nvSpPr>
        <p:spPr>
          <a:xfrm>
            <a:off x="561975" y="4849296"/>
            <a:ext cx="1762125" cy="369332"/>
          </a:xfrm>
          <a:prstGeom prst="rect">
            <a:avLst/>
          </a:prstGeom>
          <a:noFill/>
        </p:spPr>
        <p:txBody>
          <a:bodyPr wrap="square">
            <a:spAutoFit/>
          </a:bodyPr>
          <a:lstStyle/>
          <a:p>
            <a:r>
              <a:rPr lang="en-US" sz="1800" b="1" i="0">
                <a:solidFill>
                  <a:srgbClr val="000000"/>
                </a:solidFill>
                <a:effectLst/>
                <a:latin typeface="Arial" panose="020B0604020202020204" pitchFamily="34" charset="0"/>
              </a:rPr>
              <a:t>Development</a:t>
            </a:r>
            <a:endParaRPr lang="en-CA"/>
          </a:p>
        </p:txBody>
      </p:sp>
      <p:sp>
        <p:nvSpPr>
          <p:cNvPr id="14" name="TextBox 13">
            <a:extLst>
              <a:ext uri="{FF2B5EF4-FFF2-40B4-BE49-F238E27FC236}">
                <a16:creationId xmlns:a16="http://schemas.microsoft.com/office/drawing/2014/main" id="{02453227-AA90-CD6A-792E-29BFDD02CE24}"/>
              </a:ext>
            </a:extLst>
          </p:cNvPr>
          <p:cNvSpPr txBox="1"/>
          <p:nvPr/>
        </p:nvSpPr>
        <p:spPr>
          <a:xfrm>
            <a:off x="3645145" y="4849296"/>
            <a:ext cx="1085850" cy="369332"/>
          </a:xfrm>
          <a:prstGeom prst="rect">
            <a:avLst/>
          </a:prstGeom>
          <a:noFill/>
        </p:spPr>
        <p:txBody>
          <a:bodyPr wrap="square">
            <a:spAutoFit/>
          </a:bodyPr>
          <a:lstStyle/>
          <a:p>
            <a:r>
              <a:rPr lang="en-US" sz="1800" b="1" i="0">
                <a:solidFill>
                  <a:srgbClr val="000000"/>
                </a:solidFill>
                <a:effectLst/>
                <a:latin typeface="Arial" panose="020B0604020202020204" pitchFamily="34" charset="0"/>
              </a:rPr>
              <a:t>Testing</a:t>
            </a:r>
            <a:endParaRPr lang="en-CA"/>
          </a:p>
        </p:txBody>
      </p:sp>
    </p:spTree>
    <p:extLst>
      <p:ext uri="{BB962C8B-B14F-4D97-AF65-F5344CB8AC3E}">
        <p14:creationId xmlns:p14="http://schemas.microsoft.com/office/powerpoint/2010/main" val="400702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8FE3586-E17D-5AB2-18AF-68918BE58563}"/>
              </a:ext>
            </a:extLst>
          </p:cNvPr>
          <p:cNvPicPr>
            <a:picLocks noChangeAspect="1"/>
          </p:cNvPicPr>
          <p:nvPr/>
        </p:nvPicPr>
        <p:blipFill rotWithShape="1">
          <a:blip r:embed="rId3"/>
          <a:srcRect l="54" t="-4" r="1" b="85387"/>
          <a:stretch/>
        </p:blipFill>
        <p:spPr>
          <a:xfrm>
            <a:off x="0" y="0"/>
            <a:ext cx="12192000" cy="834884"/>
          </a:xfrm>
          <a:prstGeom prst="rect">
            <a:avLst/>
          </a:prstGeom>
          <a:ln>
            <a:solidFill>
              <a:schemeClr val="accent1"/>
            </a:solidFill>
          </a:ln>
        </p:spPr>
      </p:pic>
      <p:sp>
        <p:nvSpPr>
          <p:cNvPr id="26" name="TextBox 25">
            <a:extLst>
              <a:ext uri="{FF2B5EF4-FFF2-40B4-BE49-F238E27FC236}">
                <a16:creationId xmlns:a16="http://schemas.microsoft.com/office/drawing/2014/main" id="{05F34CF1-45AA-8712-EFC1-3FBFAA0685A9}"/>
              </a:ext>
            </a:extLst>
          </p:cNvPr>
          <p:cNvSpPr txBox="1"/>
          <p:nvPr/>
        </p:nvSpPr>
        <p:spPr>
          <a:xfrm>
            <a:off x="2985021" y="113387"/>
            <a:ext cx="5613588" cy="584775"/>
          </a:xfrm>
          <a:prstGeom prst="rect">
            <a:avLst/>
          </a:prstGeom>
          <a:noFill/>
        </p:spPr>
        <p:txBody>
          <a:bodyPr wrap="none" rtlCol="0">
            <a:spAutoFit/>
          </a:bodyPr>
          <a:lstStyle/>
          <a:p>
            <a:r>
              <a:rPr lang="en-CA" sz="3200">
                <a:solidFill>
                  <a:schemeClr val="accent1">
                    <a:lumMod val="20000"/>
                    <a:lumOff val="80000"/>
                  </a:schemeClr>
                </a:solidFill>
              </a:rPr>
              <a:t>New TCOE Service Request Form</a:t>
            </a:r>
          </a:p>
        </p:txBody>
      </p:sp>
      <p:pic>
        <p:nvPicPr>
          <p:cNvPr id="41" name="Picture 40">
            <a:extLst>
              <a:ext uri="{FF2B5EF4-FFF2-40B4-BE49-F238E27FC236}">
                <a16:creationId xmlns:a16="http://schemas.microsoft.com/office/drawing/2014/main" id="{4D1C5F33-228E-58D9-B8A3-863B6CB5132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57491" y="2021878"/>
            <a:ext cx="3775367" cy="4234096"/>
          </a:xfrm>
          <a:prstGeom prst="rect">
            <a:avLst/>
          </a:prstGeom>
        </p:spPr>
      </p:pic>
      <p:pic>
        <p:nvPicPr>
          <p:cNvPr id="42" name="Picture 41">
            <a:extLst>
              <a:ext uri="{FF2B5EF4-FFF2-40B4-BE49-F238E27FC236}">
                <a16:creationId xmlns:a16="http://schemas.microsoft.com/office/drawing/2014/main" id="{ABFBF817-4F80-A881-CDE8-40B25B3F493E}"/>
              </a:ext>
            </a:extLst>
          </p:cNvPr>
          <p:cNvPicPr>
            <a:picLocks noChangeAspect="1"/>
          </p:cNvPicPr>
          <p:nvPr/>
        </p:nvPicPr>
        <p:blipFill>
          <a:blip r:embed="rId5"/>
          <a:stretch>
            <a:fillRect/>
          </a:stretch>
        </p:blipFill>
        <p:spPr>
          <a:xfrm>
            <a:off x="700282" y="1375547"/>
            <a:ext cx="323850" cy="314325"/>
          </a:xfrm>
          <a:prstGeom prst="rect">
            <a:avLst/>
          </a:prstGeom>
        </p:spPr>
      </p:pic>
      <p:pic>
        <p:nvPicPr>
          <p:cNvPr id="43" name="Picture 42">
            <a:extLst>
              <a:ext uri="{FF2B5EF4-FFF2-40B4-BE49-F238E27FC236}">
                <a16:creationId xmlns:a16="http://schemas.microsoft.com/office/drawing/2014/main" id="{235BA1D2-8434-33E6-4D42-2E91E2CDEC6C}"/>
              </a:ext>
            </a:extLst>
          </p:cNvPr>
          <p:cNvPicPr>
            <a:picLocks noChangeAspect="1"/>
          </p:cNvPicPr>
          <p:nvPr/>
        </p:nvPicPr>
        <p:blipFill>
          <a:blip r:embed="rId5"/>
          <a:stretch>
            <a:fillRect/>
          </a:stretch>
        </p:blipFill>
        <p:spPr>
          <a:xfrm>
            <a:off x="6096000" y="1363980"/>
            <a:ext cx="323850" cy="314325"/>
          </a:xfrm>
          <a:prstGeom prst="rect">
            <a:avLst/>
          </a:prstGeom>
        </p:spPr>
      </p:pic>
      <p:sp>
        <p:nvSpPr>
          <p:cNvPr id="46" name="TextBox 45">
            <a:extLst>
              <a:ext uri="{FF2B5EF4-FFF2-40B4-BE49-F238E27FC236}">
                <a16:creationId xmlns:a16="http://schemas.microsoft.com/office/drawing/2014/main" id="{2EE03A52-3B1B-19C4-6DCF-DAC9DEDD3F5A}"/>
              </a:ext>
            </a:extLst>
          </p:cNvPr>
          <p:cNvSpPr txBox="1"/>
          <p:nvPr/>
        </p:nvSpPr>
        <p:spPr>
          <a:xfrm>
            <a:off x="1024223" y="1375547"/>
            <a:ext cx="5633268" cy="523220"/>
          </a:xfrm>
          <a:prstGeom prst="rect">
            <a:avLst/>
          </a:prstGeom>
          <a:noFill/>
        </p:spPr>
        <p:txBody>
          <a:bodyPr wrap="square">
            <a:spAutoFit/>
          </a:bodyPr>
          <a:lstStyle/>
          <a:p>
            <a:r>
              <a:rPr lang="fr-CA" sz="1600"/>
              <a:t>For </a:t>
            </a:r>
            <a:r>
              <a:rPr lang="fr-CA" sz="1600" err="1"/>
              <a:t>any</a:t>
            </a:r>
            <a:r>
              <a:rPr lang="fr-CA" sz="1600"/>
              <a:t> </a:t>
            </a:r>
            <a:r>
              <a:rPr lang="fr-CA" sz="1600" err="1"/>
              <a:t>enquiries</a:t>
            </a:r>
            <a:r>
              <a:rPr lang="fr-CA" sz="1600"/>
              <a:t>, v</a:t>
            </a:r>
            <a:r>
              <a:rPr lang="en-CA" sz="1600" err="1"/>
              <a:t>isit</a:t>
            </a:r>
            <a:r>
              <a:rPr lang="en-CA" sz="1600"/>
              <a:t> our </a:t>
            </a:r>
            <a:r>
              <a:rPr lang="en-CA" sz="1600" err="1"/>
              <a:t>Sharepoint</a:t>
            </a:r>
            <a:r>
              <a:rPr lang="en-CA" sz="1600"/>
              <a:t> Site </a:t>
            </a:r>
          </a:p>
          <a:p>
            <a:r>
              <a:rPr lang="en-CA" sz="1200">
                <a:hlinkClick r:id="rId6"/>
              </a:rPr>
              <a:t>https://014gc.sharepoint.com/sites/DGIIT-SME_IITB-TS</a:t>
            </a:r>
            <a:r>
              <a:rPr lang="en-CA" sz="1200"/>
              <a:t> </a:t>
            </a:r>
          </a:p>
        </p:txBody>
      </p:sp>
      <p:sp>
        <p:nvSpPr>
          <p:cNvPr id="47" name="TextBox 46">
            <a:extLst>
              <a:ext uri="{FF2B5EF4-FFF2-40B4-BE49-F238E27FC236}">
                <a16:creationId xmlns:a16="http://schemas.microsoft.com/office/drawing/2014/main" id="{12E717AA-D06E-7617-5DFF-2E55FDC4C1DC}"/>
              </a:ext>
            </a:extLst>
          </p:cNvPr>
          <p:cNvSpPr txBox="1"/>
          <p:nvPr/>
        </p:nvSpPr>
        <p:spPr>
          <a:xfrm>
            <a:off x="6520612" y="1336476"/>
            <a:ext cx="4279185" cy="369332"/>
          </a:xfrm>
          <a:prstGeom prst="rect">
            <a:avLst/>
          </a:prstGeom>
          <a:noFill/>
        </p:spPr>
        <p:txBody>
          <a:bodyPr wrap="none" rtlCol="0">
            <a:spAutoFit/>
          </a:bodyPr>
          <a:lstStyle/>
          <a:p>
            <a:r>
              <a:rPr lang="fr-CA"/>
              <a:t>Fill out the </a:t>
            </a:r>
            <a:r>
              <a:rPr lang="fr-CA" b="1"/>
              <a:t>new</a:t>
            </a:r>
            <a:r>
              <a:rPr lang="fr-CA"/>
              <a:t> TCOE Service </a:t>
            </a:r>
            <a:r>
              <a:rPr lang="fr-CA" err="1"/>
              <a:t>Request</a:t>
            </a:r>
            <a:r>
              <a:rPr lang="fr-CA"/>
              <a:t> </a:t>
            </a:r>
            <a:r>
              <a:rPr lang="fr-CA" err="1"/>
              <a:t>Form</a:t>
            </a:r>
            <a:endParaRPr lang="en-CA"/>
          </a:p>
        </p:txBody>
      </p:sp>
      <p:pic>
        <p:nvPicPr>
          <p:cNvPr id="4" name="Picture 3">
            <a:extLst>
              <a:ext uri="{FF2B5EF4-FFF2-40B4-BE49-F238E27FC236}">
                <a16:creationId xmlns:a16="http://schemas.microsoft.com/office/drawing/2014/main" id="{D95FB894-6CF2-5CA6-871D-186B7EA18BF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4629" t="28257" r="13104" b="4725"/>
          <a:stretch/>
        </p:blipFill>
        <p:spPr>
          <a:xfrm>
            <a:off x="700282" y="2279543"/>
            <a:ext cx="4887410" cy="3202910"/>
          </a:xfrm>
          <a:prstGeom prst="rect">
            <a:avLst/>
          </a:prstGeom>
        </p:spPr>
      </p:pic>
      <p:sp>
        <p:nvSpPr>
          <p:cNvPr id="48" name="Arrow: Right 47">
            <a:extLst>
              <a:ext uri="{FF2B5EF4-FFF2-40B4-BE49-F238E27FC236}">
                <a16:creationId xmlns:a16="http://schemas.microsoft.com/office/drawing/2014/main" id="{2BAC5FBB-F8CE-C681-B128-1CE94856B9B6}"/>
              </a:ext>
            </a:extLst>
          </p:cNvPr>
          <p:cNvSpPr/>
          <p:nvPr/>
        </p:nvSpPr>
        <p:spPr>
          <a:xfrm rot="2332471">
            <a:off x="2189935" y="4042905"/>
            <a:ext cx="1387224" cy="679174"/>
          </a:xfrm>
          <a:prstGeom prst="rightArrow">
            <a:avLst>
              <a:gd name="adj1" fmla="val 40683"/>
              <a:gd name="adj2" fmla="val 50000"/>
            </a:avLst>
          </a:prstGeom>
          <a:solidFill>
            <a:schemeClr val="accent4">
              <a:lumMod val="60000"/>
              <a:lumOff val="40000"/>
            </a:schemeClr>
          </a:solidFill>
          <a:effectLst>
            <a:glow rad="228600">
              <a:schemeClr val="accent4">
                <a:satMod val="175000"/>
                <a:alpha val="40000"/>
              </a:schemeClr>
            </a:glow>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61778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a:extLst>
              <a:ext uri="{FF2B5EF4-FFF2-40B4-BE49-F238E27FC236}">
                <a16:creationId xmlns:a16="http://schemas.microsoft.com/office/drawing/2014/main" id="{F5EAB891-72B1-4486-9F66-21625F4E0FA4}"/>
              </a:ext>
            </a:extLst>
          </p:cNvPr>
          <p:cNvPicPr>
            <a:picLocks noChangeAspect="1"/>
          </p:cNvPicPr>
          <p:nvPr/>
        </p:nvPicPr>
        <p:blipFill rotWithShape="1">
          <a:blip r:embed="rId3"/>
          <a:srcRect b="19"/>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5A5CA57B-866F-45E0-A763-AA342C48D852}"/>
              </a:ext>
            </a:extLst>
          </p:cNvPr>
          <p:cNvSpPr txBox="1"/>
          <p:nvPr/>
        </p:nvSpPr>
        <p:spPr>
          <a:xfrm>
            <a:off x="596900" y="2273300"/>
            <a:ext cx="64643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ea typeface="+mn-lt"/>
                <a:cs typeface="+mn-lt"/>
              </a:rPr>
              <a:t>We are a team of highly skilled automation experts who are part of the TCOE team within Testing Services, Enterprise Digital Solutions, Innovation Information and Technology Branch (IITB).</a:t>
            </a:r>
          </a:p>
          <a:p>
            <a:endParaRPr lang="en-US">
              <a:latin typeface="Aharoni"/>
              <a:cs typeface="Calibri" panose="020F0502020204030204"/>
            </a:endParaRPr>
          </a:p>
          <a:p>
            <a:r>
              <a:rPr lang="en-US" b="1">
                <a:latin typeface="Aharoni"/>
                <a:ea typeface="+mn-lt"/>
                <a:cs typeface="+mn-lt"/>
              </a:rPr>
              <a:t>OUR MISSION</a:t>
            </a:r>
          </a:p>
          <a:p>
            <a:r>
              <a:rPr lang="en-US">
                <a:latin typeface="Avenir Next LT Pro Light"/>
                <a:ea typeface="+mn-lt"/>
                <a:cs typeface="+mn-lt"/>
              </a:rPr>
              <a:t>To enable ESDC in adopting modern DevOps and test automation best practices.</a:t>
            </a:r>
            <a:endParaRPr lang="en-US">
              <a:latin typeface="Avenir Next LT Pro Light"/>
            </a:endParaRPr>
          </a:p>
        </p:txBody>
      </p:sp>
    </p:spTree>
    <p:extLst>
      <p:ext uri="{BB962C8B-B14F-4D97-AF65-F5344CB8AC3E}">
        <p14:creationId xmlns:p14="http://schemas.microsoft.com/office/powerpoint/2010/main" val="1018494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Graphical user interface, text, application&#10;&#10;Description automatically generated">
            <a:extLst>
              <a:ext uri="{FF2B5EF4-FFF2-40B4-BE49-F238E27FC236}">
                <a16:creationId xmlns:a16="http://schemas.microsoft.com/office/drawing/2014/main" id="{3E392EFF-AE67-452A-BDC0-CF11934CE5D9}"/>
              </a:ext>
            </a:extLst>
          </p:cNvPr>
          <p:cNvPicPr>
            <a:picLocks noChangeAspect="1"/>
          </p:cNvPicPr>
          <p:nvPr/>
        </p:nvPicPr>
        <p:blipFill rotWithShape="1">
          <a:blip r:embed="rId2"/>
          <a:srcRect b="19"/>
          <a:stretch/>
        </p:blipFill>
        <p:spPr>
          <a:xfrm>
            <a:off x="20" y="1282"/>
            <a:ext cx="12191980" cy="6856718"/>
          </a:xfrm>
          <a:prstGeom prst="rect">
            <a:avLst/>
          </a:prstGeom>
        </p:spPr>
      </p:pic>
      <p:grpSp>
        <p:nvGrpSpPr>
          <p:cNvPr id="9" name="Group 8">
            <a:extLst>
              <a:ext uri="{FF2B5EF4-FFF2-40B4-BE49-F238E27FC236}">
                <a16:creationId xmlns:a16="http://schemas.microsoft.com/office/drawing/2014/main" id="{13EEB4A1-A8F1-4198-9F49-960510CA6CF2}"/>
              </a:ext>
            </a:extLst>
          </p:cNvPr>
          <p:cNvGrpSpPr/>
          <p:nvPr/>
        </p:nvGrpSpPr>
        <p:grpSpPr>
          <a:xfrm>
            <a:off x="5889752" y="3345644"/>
            <a:ext cx="4572000" cy="2444098"/>
            <a:chOff x="5891276" y="3175000"/>
            <a:chExt cx="4572000" cy="2013471"/>
          </a:xfrm>
        </p:grpSpPr>
        <p:sp>
          <p:nvSpPr>
            <p:cNvPr id="3" name="TextBox 2">
              <a:extLst>
                <a:ext uri="{FF2B5EF4-FFF2-40B4-BE49-F238E27FC236}">
                  <a16:creationId xmlns:a16="http://schemas.microsoft.com/office/drawing/2014/main" id="{0900ACEC-1EB1-49AD-B61F-726F9C1657ED}"/>
                </a:ext>
              </a:extLst>
            </p:cNvPr>
            <p:cNvSpPr txBox="1"/>
            <p:nvPr/>
          </p:nvSpPr>
          <p:spPr>
            <a:xfrm>
              <a:off x="5891276" y="3386090"/>
              <a:ext cx="45720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NC-SYS-TCOE-CEME-AUTOMATION-GD</a:t>
              </a:r>
              <a:endParaRPr lang="en-US" sz="1600">
                <a:cs typeface="Calibri"/>
              </a:endParaRPr>
            </a:p>
          </p:txBody>
        </p:sp>
        <p:sp>
          <p:nvSpPr>
            <p:cNvPr id="4" name="TextBox 3">
              <a:extLst>
                <a:ext uri="{FF2B5EF4-FFF2-40B4-BE49-F238E27FC236}">
                  <a16:creationId xmlns:a16="http://schemas.microsoft.com/office/drawing/2014/main" id="{96E5AA6A-FDA3-4F23-8790-D2289F7935A0}"/>
                </a:ext>
              </a:extLst>
            </p:cNvPr>
            <p:cNvSpPr txBox="1"/>
            <p:nvPr/>
          </p:nvSpPr>
          <p:spPr>
            <a:xfrm>
              <a:off x="5892800" y="4909567"/>
              <a:ext cx="4570476" cy="2789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a:hlinkClick r:id="rId4"/>
                </a:rPr>
                <a:t>Testing Centre of Expertise - Home (sharepoint.com)</a:t>
              </a:r>
              <a:endParaRPr lang="en-US" sz="1600">
                <a:cs typeface="Calibri"/>
                <a:hlinkClick r:id="rId5"/>
              </a:endParaRPr>
            </a:p>
          </p:txBody>
        </p:sp>
        <p:sp>
          <p:nvSpPr>
            <p:cNvPr id="5" name="TextBox 4">
              <a:extLst>
                <a:ext uri="{FF2B5EF4-FFF2-40B4-BE49-F238E27FC236}">
                  <a16:creationId xmlns:a16="http://schemas.microsoft.com/office/drawing/2014/main" id="{091319BD-FE94-4685-B4EF-F48C61A01210}"/>
                </a:ext>
              </a:extLst>
            </p:cNvPr>
            <p:cNvSpPr txBox="1"/>
            <p:nvPr/>
          </p:nvSpPr>
          <p:spPr>
            <a:xfrm>
              <a:off x="5892800" y="31750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haroni"/>
                  <a:cs typeface="Aharoni"/>
                </a:rPr>
                <a:t>EMAIL</a:t>
              </a:r>
            </a:p>
          </p:txBody>
        </p:sp>
        <p:sp>
          <p:nvSpPr>
            <p:cNvPr id="8" name="TextBox 7">
              <a:extLst>
                <a:ext uri="{FF2B5EF4-FFF2-40B4-BE49-F238E27FC236}">
                  <a16:creationId xmlns:a16="http://schemas.microsoft.com/office/drawing/2014/main" id="{5D426250-08EC-4CDD-8E0F-41A0C2D096C5}"/>
                </a:ext>
              </a:extLst>
            </p:cNvPr>
            <p:cNvSpPr txBox="1"/>
            <p:nvPr/>
          </p:nvSpPr>
          <p:spPr>
            <a:xfrm>
              <a:off x="5892800" y="471368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haroni"/>
                  <a:cs typeface="Aharoni"/>
                </a:rPr>
                <a:t>SHAREPOINT</a:t>
              </a:r>
            </a:p>
          </p:txBody>
        </p:sp>
      </p:grpSp>
      <p:sp>
        <p:nvSpPr>
          <p:cNvPr id="6" name="TextBox 5">
            <a:extLst>
              <a:ext uri="{FF2B5EF4-FFF2-40B4-BE49-F238E27FC236}">
                <a16:creationId xmlns:a16="http://schemas.microsoft.com/office/drawing/2014/main" id="{B552209C-750E-4E7F-8575-36A495E4C9B0}"/>
              </a:ext>
            </a:extLst>
          </p:cNvPr>
          <p:cNvSpPr txBox="1"/>
          <p:nvPr/>
        </p:nvSpPr>
        <p:spPr>
          <a:xfrm>
            <a:off x="5895975" y="1717675"/>
            <a:ext cx="4648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venir Next LT Pro Light"/>
              </a:rPr>
              <a:t>If you would like to take the quality of your software solution to the next level, reach out, we would be happy to add you to our list of collaborators.</a:t>
            </a:r>
          </a:p>
        </p:txBody>
      </p:sp>
      <p:sp>
        <p:nvSpPr>
          <p:cNvPr id="10" name="TextBox 9">
            <a:extLst>
              <a:ext uri="{FF2B5EF4-FFF2-40B4-BE49-F238E27FC236}">
                <a16:creationId xmlns:a16="http://schemas.microsoft.com/office/drawing/2014/main" id="{C8A22BE7-55AB-C52E-2991-32841D94CBFF}"/>
              </a:ext>
            </a:extLst>
          </p:cNvPr>
          <p:cNvSpPr txBox="1"/>
          <p:nvPr/>
        </p:nvSpPr>
        <p:spPr>
          <a:xfrm>
            <a:off x="5889752" y="4344772"/>
            <a:ext cx="3816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haroni"/>
                <a:cs typeface="Aharoni"/>
              </a:rPr>
              <a:t>SERVICE REQUEST INTAKE FORM </a:t>
            </a:r>
          </a:p>
        </p:txBody>
      </p:sp>
      <p:sp>
        <p:nvSpPr>
          <p:cNvPr id="12" name="TextBox 11">
            <a:extLst>
              <a:ext uri="{FF2B5EF4-FFF2-40B4-BE49-F238E27FC236}">
                <a16:creationId xmlns:a16="http://schemas.microsoft.com/office/drawing/2014/main" id="{3DA07809-43D6-0A28-0229-0DE079B785A1}"/>
              </a:ext>
            </a:extLst>
          </p:cNvPr>
          <p:cNvSpPr txBox="1"/>
          <p:nvPr/>
        </p:nvSpPr>
        <p:spPr>
          <a:xfrm>
            <a:off x="5891276" y="4575226"/>
            <a:ext cx="6162472" cy="338554"/>
          </a:xfrm>
          <a:prstGeom prst="rect">
            <a:avLst/>
          </a:prstGeom>
          <a:noFill/>
        </p:spPr>
        <p:txBody>
          <a:bodyPr wrap="square">
            <a:spAutoFit/>
          </a:bodyPr>
          <a:lstStyle/>
          <a:p>
            <a:r>
              <a:rPr lang="en-CA" sz="1600">
                <a:hlinkClick r:id="rId6"/>
              </a:rPr>
              <a:t>Testing Centre of Expertise (</a:t>
            </a:r>
            <a:r>
              <a:rPr lang="en-CA" sz="1600" err="1">
                <a:hlinkClick r:id="rId6"/>
              </a:rPr>
              <a:t>TCoE</a:t>
            </a:r>
            <a:r>
              <a:rPr lang="en-CA" sz="1600">
                <a:hlinkClick r:id="rId6"/>
              </a:rPr>
              <a:t>) (office.com)</a:t>
            </a:r>
            <a:endParaRPr lang="en-CA" sz="1600"/>
          </a:p>
        </p:txBody>
      </p:sp>
    </p:spTree>
    <p:extLst>
      <p:ext uri="{BB962C8B-B14F-4D97-AF65-F5344CB8AC3E}">
        <p14:creationId xmlns:p14="http://schemas.microsoft.com/office/powerpoint/2010/main" val="225259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85F4F4BB-870D-4926-B984-3B66CFDC1F19}"/>
              </a:ext>
            </a:extLst>
          </p:cNvPr>
          <p:cNvPicPr>
            <a:picLocks noChangeAspect="1"/>
          </p:cNvPicPr>
          <p:nvPr/>
        </p:nvPicPr>
        <p:blipFill rotWithShape="1">
          <a:blip r:embed="rId3"/>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85679824-9ED3-4590-A691-BB7C31D92F3D}"/>
              </a:ext>
            </a:extLst>
          </p:cNvPr>
          <p:cNvSpPr txBox="1"/>
          <p:nvPr/>
        </p:nvSpPr>
        <p:spPr>
          <a:xfrm>
            <a:off x="3606800" y="419100"/>
            <a:ext cx="64643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chemeClr val="bg1"/>
                </a:solidFill>
                <a:latin typeface="Aharoni"/>
                <a:cs typeface="Aharoni"/>
              </a:rPr>
              <a:t>MANDATE</a:t>
            </a:r>
          </a:p>
        </p:txBody>
      </p:sp>
      <p:sp>
        <p:nvSpPr>
          <p:cNvPr id="6" name="TextBox 5">
            <a:extLst>
              <a:ext uri="{FF2B5EF4-FFF2-40B4-BE49-F238E27FC236}">
                <a16:creationId xmlns:a16="http://schemas.microsoft.com/office/drawing/2014/main" id="{E86B9341-8359-4507-AB1F-9376D4029D49}"/>
              </a:ext>
            </a:extLst>
          </p:cNvPr>
          <p:cNvSpPr txBox="1"/>
          <p:nvPr/>
        </p:nvSpPr>
        <p:spPr>
          <a:xfrm>
            <a:off x="3851275" y="2314575"/>
            <a:ext cx="78105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venir Next LT Pro Light"/>
                <a:ea typeface="+mn-lt"/>
                <a:cs typeface="+mn-lt"/>
              </a:rPr>
              <a:t>Coach, mentor, and enable teams to empower them to use modern best practices for Agile, DevOps and test automation. We provide software development training, teach automation best practices, and provide support for whatever the team needs to succeed.</a:t>
            </a:r>
            <a:endParaRPr lang="en-US" sz="2400">
              <a:latin typeface="Avenir Next LT Pro Light"/>
            </a:endParaRPr>
          </a:p>
        </p:txBody>
      </p:sp>
    </p:spTree>
    <p:extLst>
      <p:ext uri="{BB962C8B-B14F-4D97-AF65-F5344CB8AC3E}">
        <p14:creationId xmlns:p14="http://schemas.microsoft.com/office/powerpoint/2010/main" val="27092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ext, indoor, table, coffee table&#10;&#10;Description automatically generated">
            <a:extLst>
              <a:ext uri="{FF2B5EF4-FFF2-40B4-BE49-F238E27FC236}">
                <a16:creationId xmlns:a16="http://schemas.microsoft.com/office/drawing/2014/main" id="{750AD459-C9ED-47D1-A56B-DA4C568DD12C}"/>
              </a:ext>
            </a:extLst>
          </p:cNvPr>
          <p:cNvPicPr>
            <a:picLocks noChangeAspect="1"/>
          </p:cNvPicPr>
          <p:nvPr/>
        </p:nvPicPr>
        <p:blipFill rotWithShape="1">
          <a:blip r:embed="rId3"/>
          <a:srcRect b="19"/>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FBC23C77-9725-4404-BD07-7A1C93A5916E}"/>
              </a:ext>
            </a:extLst>
          </p:cNvPr>
          <p:cNvSpPr txBox="1"/>
          <p:nvPr/>
        </p:nvSpPr>
        <p:spPr>
          <a:xfrm>
            <a:off x="2260600" y="698500"/>
            <a:ext cx="78867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chemeClr val="bg1"/>
                </a:solidFill>
                <a:latin typeface="Aharoni"/>
                <a:cs typeface="Aharoni"/>
              </a:rPr>
              <a:t>GUIDING PRINCIPLES</a:t>
            </a:r>
          </a:p>
        </p:txBody>
      </p:sp>
      <p:sp>
        <p:nvSpPr>
          <p:cNvPr id="5" name="Content Placeholder 4">
            <a:extLst>
              <a:ext uri="{FF2B5EF4-FFF2-40B4-BE49-F238E27FC236}">
                <a16:creationId xmlns:a16="http://schemas.microsoft.com/office/drawing/2014/main" id="{925FE1A2-447D-4A65-BDED-ED411E9B7E26}"/>
              </a:ext>
            </a:extLst>
          </p:cNvPr>
          <p:cNvSpPr>
            <a:spLocks noGrp="1"/>
          </p:cNvSpPr>
          <p:nvPr>
            <p:ph sz="half" idx="1"/>
          </p:nvPr>
        </p:nvSpPr>
        <p:spPr>
          <a:xfrm>
            <a:off x="685800" y="2409825"/>
            <a:ext cx="5181600" cy="4351338"/>
          </a:xfrm>
        </p:spPr>
        <p:txBody>
          <a:bodyPr vert="horz" lIns="91440" tIns="45720" rIns="91440" bIns="45720" rtlCol="0" anchor="t">
            <a:normAutofit fontScale="55000" lnSpcReduction="20000"/>
          </a:bodyPr>
          <a:lstStyle/>
          <a:p>
            <a:pPr marL="0" indent="0">
              <a:buNone/>
            </a:pPr>
            <a:r>
              <a:rPr lang="en-US" b="1">
                <a:latin typeface="Avenir Next LT Pro Light"/>
                <a:ea typeface="+mn-lt"/>
                <a:cs typeface="+mn-lt"/>
              </a:rPr>
              <a:t>That is Always Our Job</a:t>
            </a:r>
            <a:endParaRPr lang="en-US">
              <a:latin typeface="Avenir Next LT Pro Light"/>
              <a:cs typeface="Calibri" panose="020F0502020204030204"/>
            </a:endParaRPr>
          </a:p>
          <a:p>
            <a:pPr marL="0" indent="0">
              <a:buNone/>
            </a:pPr>
            <a:r>
              <a:rPr lang="en-US">
                <a:latin typeface="Avenir Next LT Pro Light"/>
                <a:ea typeface="+mn-lt"/>
                <a:cs typeface="+mn-lt"/>
              </a:rPr>
              <a:t>We never say, “that’s not our job.” We help teams in any way we can to enable them to learn and use DevOps testing practices. This includes not only working with them to help them learn, but also reaching out and working with other teams needed to remove any roadblocks to their success.</a:t>
            </a:r>
            <a:endParaRPr lang="en-US">
              <a:latin typeface="Avenir Next LT Pro Light"/>
              <a:cs typeface="Calibri" panose="020F0502020204030204"/>
            </a:endParaRPr>
          </a:p>
          <a:p>
            <a:pPr marL="0" indent="0">
              <a:buNone/>
            </a:pPr>
            <a:endParaRPr lang="en-US" b="1">
              <a:latin typeface="Avenir Next LT Pro Light"/>
              <a:ea typeface="+mn-lt"/>
              <a:cs typeface="+mn-lt"/>
            </a:endParaRPr>
          </a:p>
          <a:p>
            <a:pPr marL="0" indent="0">
              <a:buNone/>
            </a:pPr>
            <a:r>
              <a:rPr lang="en-US" b="1">
                <a:latin typeface="Avenir Next LT Pro Light"/>
                <a:ea typeface="+mn-lt"/>
                <a:cs typeface="+mn-lt"/>
              </a:rPr>
              <a:t>Continuous Learning</a:t>
            </a:r>
            <a:endParaRPr lang="en-US">
              <a:latin typeface="Avenir Next LT Pro Light"/>
              <a:cs typeface="Calibri" panose="020F0502020204030204"/>
            </a:endParaRPr>
          </a:p>
          <a:p>
            <a:pPr marL="0" indent="0">
              <a:buNone/>
            </a:pPr>
            <a:r>
              <a:rPr lang="en-US">
                <a:latin typeface="Avenir Next LT Pro Light"/>
                <a:ea typeface="+mn-lt"/>
                <a:cs typeface="+mn-lt"/>
              </a:rPr>
              <a:t>We constantly learn and adapt our methods, both based on what works and what does not with the teams we are enabling, as well as keeping apprised of industry best practices.</a:t>
            </a:r>
            <a:endParaRPr lang="en-US">
              <a:latin typeface="Avenir Next LT Pro Light"/>
              <a:cs typeface="Calibri" panose="020F0502020204030204"/>
            </a:endParaRPr>
          </a:p>
          <a:p>
            <a:pPr marL="0" indent="0">
              <a:buNone/>
            </a:pPr>
            <a:endParaRPr lang="en-US" b="1">
              <a:latin typeface="Avenir Next LT Pro Light"/>
              <a:ea typeface="+mn-lt"/>
              <a:cs typeface="+mn-lt"/>
            </a:endParaRPr>
          </a:p>
          <a:p>
            <a:pPr marL="0" indent="0">
              <a:buNone/>
            </a:pPr>
            <a:r>
              <a:rPr lang="en-US" b="1">
                <a:latin typeface="Avenir Next LT Pro Light"/>
                <a:ea typeface="+mn-lt"/>
                <a:cs typeface="+mn-lt"/>
              </a:rPr>
              <a:t>Trust Our People</a:t>
            </a:r>
            <a:endParaRPr lang="en-US">
              <a:latin typeface="Avenir Next LT Pro Light"/>
              <a:cs typeface="Calibri" panose="020F0502020204030204"/>
            </a:endParaRPr>
          </a:p>
          <a:p>
            <a:pPr marL="0" indent="0">
              <a:buNone/>
            </a:pPr>
            <a:r>
              <a:rPr lang="en-US">
                <a:latin typeface="Avenir Next LT Pro Light"/>
                <a:ea typeface="+mn-lt"/>
                <a:cs typeface="+mn-lt"/>
              </a:rPr>
              <a:t>Our employees at ESDC are intelligent, dedicated people. Any of them are capable of learning from our automation enabling program, and we trust that they will be able to achieve success with our program, regardless of their level of prior knowledge of software development and other key skills.</a:t>
            </a:r>
            <a:endParaRPr lang="en-US">
              <a:latin typeface="Avenir Next LT Pro Light"/>
              <a:cs typeface="Calibri" panose="020F0502020204030204"/>
            </a:endParaRPr>
          </a:p>
          <a:p>
            <a:endParaRPr lang="en-US" b="1">
              <a:cs typeface="Calibri"/>
            </a:endParaRPr>
          </a:p>
          <a:p>
            <a:endParaRPr lang="en-US">
              <a:cs typeface="Calibri"/>
            </a:endParaRPr>
          </a:p>
        </p:txBody>
      </p:sp>
      <p:sp>
        <p:nvSpPr>
          <p:cNvPr id="6" name="Content Placeholder 5">
            <a:extLst>
              <a:ext uri="{FF2B5EF4-FFF2-40B4-BE49-F238E27FC236}">
                <a16:creationId xmlns:a16="http://schemas.microsoft.com/office/drawing/2014/main" id="{0BEBCBBB-D9EB-4DE5-ADCA-521113F5443B}"/>
              </a:ext>
            </a:extLst>
          </p:cNvPr>
          <p:cNvSpPr>
            <a:spLocks noGrp="1"/>
          </p:cNvSpPr>
          <p:nvPr>
            <p:ph sz="half" idx="2"/>
          </p:nvPr>
        </p:nvSpPr>
        <p:spPr>
          <a:xfrm>
            <a:off x="6527800" y="2409825"/>
            <a:ext cx="5181600" cy="4351338"/>
          </a:xfrm>
        </p:spPr>
        <p:txBody>
          <a:bodyPr vert="horz" lIns="91440" tIns="45720" rIns="91440" bIns="45720" rtlCol="0" anchor="t">
            <a:normAutofit fontScale="55000" lnSpcReduction="20000"/>
          </a:bodyPr>
          <a:lstStyle/>
          <a:p>
            <a:pPr marL="0" indent="0">
              <a:buNone/>
            </a:pPr>
            <a:r>
              <a:rPr lang="en-US" b="1">
                <a:latin typeface="Avenir Next LT Pro Light"/>
                <a:cs typeface="Calibri"/>
              </a:rPr>
              <a:t>One Step at a Time</a:t>
            </a:r>
            <a:endParaRPr lang="en-US">
              <a:latin typeface="Avenir Next LT Pro Light"/>
              <a:ea typeface="+mn-lt"/>
              <a:cs typeface="+mn-lt"/>
            </a:endParaRPr>
          </a:p>
          <a:p>
            <a:pPr marL="0" indent="0">
              <a:buNone/>
            </a:pPr>
            <a:r>
              <a:rPr lang="en-US">
                <a:latin typeface="Avenir Next LT Pro Light"/>
                <a:cs typeface="Calibri"/>
              </a:rPr>
              <a:t>Enabling ESDC to use best practices in software testing is a big job. Instead of trying to get us there in one jump, we are constantly looking for any incremental steps that will take us forward, no matter how small.</a:t>
            </a:r>
            <a:endParaRPr lang="en-US">
              <a:latin typeface="Avenir Next LT Pro Light"/>
              <a:ea typeface="+mn-lt"/>
              <a:cs typeface="+mn-lt"/>
            </a:endParaRPr>
          </a:p>
          <a:p>
            <a:pPr marL="0" indent="0">
              <a:buNone/>
            </a:pPr>
            <a:endParaRPr lang="en-US" b="1">
              <a:latin typeface="Avenir Next LT Pro Light"/>
              <a:cs typeface="Calibri"/>
            </a:endParaRPr>
          </a:p>
          <a:p>
            <a:pPr marL="0" indent="0">
              <a:buNone/>
            </a:pPr>
            <a:r>
              <a:rPr lang="en-US" b="1">
                <a:latin typeface="Avenir Next LT Pro Light"/>
                <a:cs typeface="Calibri"/>
              </a:rPr>
              <a:t>Perfect is the Enemy of Good</a:t>
            </a:r>
            <a:endParaRPr lang="en-US">
              <a:latin typeface="Avenir Next LT Pro Light"/>
              <a:ea typeface="+mn-lt"/>
              <a:cs typeface="+mn-lt"/>
            </a:endParaRPr>
          </a:p>
          <a:p>
            <a:pPr marL="0" indent="0">
              <a:buNone/>
            </a:pPr>
            <a:r>
              <a:rPr lang="en-US">
                <a:latin typeface="Avenir Next LT Pro Light"/>
                <a:cs typeface="Calibri"/>
              </a:rPr>
              <a:t>Our systems at ESDC are large, contain many moving parts, and many of them have been around for decades. Instead of demanding that any changes we suggest be the ideal best practice right away, we look for what we can do right now to improve things.</a:t>
            </a:r>
            <a:endParaRPr lang="en-US">
              <a:latin typeface="Avenir Next LT Pro Light"/>
              <a:ea typeface="+mn-lt"/>
              <a:cs typeface="+mn-lt"/>
            </a:endParaRPr>
          </a:p>
          <a:p>
            <a:pPr marL="0" indent="0">
              <a:buNone/>
            </a:pPr>
            <a:endParaRPr lang="en-US" b="1">
              <a:latin typeface="Avenir Next LT Pro Light"/>
              <a:cs typeface="Calibri"/>
            </a:endParaRPr>
          </a:p>
          <a:p>
            <a:pPr marL="0" indent="0">
              <a:buNone/>
            </a:pPr>
            <a:r>
              <a:rPr lang="en-US" b="1">
                <a:latin typeface="Avenir Next LT Pro Light"/>
                <a:cs typeface="Calibri"/>
              </a:rPr>
              <a:t>Infinite Mindset versus Finite Mindset</a:t>
            </a:r>
            <a:endParaRPr lang="en-US">
              <a:latin typeface="Avenir Next LT Pro Light"/>
              <a:ea typeface="+mn-lt"/>
              <a:cs typeface="+mn-lt"/>
            </a:endParaRPr>
          </a:p>
          <a:p>
            <a:pPr marL="0" indent="0">
              <a:buNone/>
            </a:pPr>
            <a:r>
              <a:rPr lang="en-US">
                <a:latin typeface="Avenir Next LT Pro Light"/>
                <a:cs typeface="Calibri"/>
              </a:rPr>
              <a:t>A finite mindset views situations as either win or lose, as though there is a scorecard. An infinite mindset is grateful, builds relationships, and works toward a common good. We apply the infinite mindset to our team to ensure we can best enable change at ESDC.</a:t>
            </a:r>
          </a:p>
        </p:txBody>
      </p:sp>
    </p:spTree>
    <p:extLst>
      <p:ext uri="{BB962C8B-B14F-4D97-AF65-F5344CB8AC3E}">
        <p14:creationId xmlns:p14="http://schemas.microsoft.com/office/powerpoint/2010/main" val="1591253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Diagram, text&#10;&#10;Description automatically generated">
            <a:extLst>
              <a:ext uri="{FF2B5EF4-FFF2-40B4-BE49-F238E27FC236}">
                <a16:creationId xmlns:a16="http://schemas.microsoft.com/office/drawing/2014/main" id="{761FD276-CD69-7E49-824E-E6A29E48D3CC}"/>
              </a:ext>
            </a:extLst>
          </p:cNvPr>
          <p:cNvPicPr>
            <a:picLocks noChangeAspect="1"/>
          </p:cNvPicPr>
          <p:nvPr/>
        </p:nvPicPr>
        <p:blipFill rotWithShape="1">
          <a:blip r:embed="rId3"/>
          <a:srcRect t="19"/>
          <a:stretch/>
        </p:blipFill>
        <p:spPr>
          <a:xfrm>
            <a:off x="20" y="1282"/>
            <a:ext cx="12191980" cy="6856718"/>
          </a:xfrm>
          <a:prstGeom prst="rect">
            <a:avLst/>
          </a:prstGeom>
        </p:spPr>
      </p:pic>
      <p:grpSp>
        <p:nvGrpSpPr>
          <p:cNvPr id="21" name="Group 20">
            <a:extLst>
              <a:ext uri="{FF2B5EF4-FFF2-40B4-BE49-F238E27FC236}">
                <a16:creationId xmlns:a16="http://schemas.microsoft.com/office/drawing/2014/main" id="{FDC31CBD-0AAC-CFF2-DCCE-0C604F6DD792}"/>
              </a:ext>
            </a:extLst>
          </p:cNvPr>
          <p:cNvGrpSpPr/>
          <p:nvPr/>
        </p:nvGrpSpPr>
        <p:grpSpPr>
          <a:xfrm>
            <a:off x="5150614" y="1997841"/>
            <a:ext cx="6143627" cy="3859429"/>
            <a:chOff x="5032373" y="2260600"/>
            <a:chExt cx="6143627" cy="3859429"/>
          </a:xfrm>
        </p:grpSpPr>
        <p:pic>
          <p:nvPicPr>
            <p:cNvPr id="11" name="Picture 10">
              <a:extLst>
                <a:ext uri="{FF2B5EF4-FFF2-40B4-BE49-F238E27FC236}">
                  <a16:creationId xmlns:a16="http://schemas.microsoft.com/office/drawing/2014/main" id="{C4248ACB-BE36-8321-8CE2-D9D2FFBDFAEA}"/>
                </a:ext>
              </a:extLst>
            </p:cNvPr>
            <p:cNvPicPr>
              <a:picLocks noChangeAspect="1"/>
            </p:cNvPicPr>
            <p:nvPr/>
          </p:nvPicPr>
          <p:blipFill>
            <a:blip r:embed="rId4"/>
            <a:stretch>
              <a:fillRect/>
            </a:stretch>
          </p:blipFill>
          <p:spPr>
            <a:xfrm>
              <a:off x="5032375" y="2293938"/>
              <a:ext cx="323850" cy="314325"/>
            </a:xfrm>
            <a:prstGeom prst="rect">
              <a:avLst/>
            </a:prstGeom>
          </p:spPr>
        </p:pic>
        <p:sp>
          <p:nvSpPr>
            <p:cNvPr id="12" name="TextBox 11">
              <a:extLst>
                <a:ext uri="{FF2B5EF4-FFF2-40B4-BE49-F238E27FC236}">
                  <a16:creationId xmlns:a16="http://schemas.microsoft.com/office/drawing/2014/main" id="{397FDCCC-C744-8BB0-9862-9226AF45B154}"/>
                </a:ext>
              </a:extLst>
            </p:cNvPr>
            <p:cNvSpPr txBox="1"/>
            <p:nvPr/>
          </p:nvSpPr>
          <p:spPr>
            <a:xfrm>
              <a:off x="5486400" y="3810000"/>
              <a:ext cx="568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cs typeface="Calibri"/>
                </a:rPr>
                <a:t>Build quality into applications while significantly</a:t>
              </a:r>
              <a:r>
                <a:rPr lang="en-US">
                  <a:latin typeface="Avenir Next LT Pro Light"/>
                  <a:ea typeface="+mn-lt"/>
                  <a:cs typeface="+mn-lt"/>
                </a:rPr>
                <a:t> shortening testing cycle times</a:t>
              </a:r>
              <a:endParaRPr lang="en-US">
                <a:latin typeface="Avenir Next LT Pro Light"/>
              </a:endParaRPr>
            </a:p>
          </p:txBody>
        </p:sp>
        <p:pic>
          <p:nvPicPr>
            <p:cNvPr id="13" name="Picture 10">
              <a:extLst>
                <a:ext uri="{FF2B5EF4-FFF2-40B4-BE49-F238E27FC236}">
                  <a16:creationId xmlns:a16="http://schemas.microsoft.com/office/drawing/2014/main" id="{53C2C45D-6ADA-B6FB-1B56-DC2B38EF1BE9}"/>
                </a:ext>
              </a:extLst>
            </p:cNvPr>
            <p:cNvPicPr>
              <a:picLocks noChangeAspect="1"/>
            </p:cNvPicPr>
            <p:nvPr/>
          </p:nvPicPr>
          <p:blipFill>
            <a:blip r:embed="rId4"/>
            <a:stretch>
              <a:fillRect/>
            </a:stretch>
          </p:blipFill>
          <p:spPr>
            <a:xfrm>
              <a:off x="5032374" y="2789238"/>
              <a:ext cx="323850" cy="314325"/>
            </a:xfrm>
            <a:prstGeom prst="rect">
              <a:avLst/>
            </a:prstGeom>
          </p:spPr>
        </p:pic>
        <p:pic>
          <p:nvPicPr>
            <p:cNvPr id="14" name="Picture 10">
              <a:extLst>
                <a:ext uri="{FF2B5EF4-FFF2-40B4-BE49-F238E27FC236}">
                  <a16:creationId xmlns:a16="http://schemas.microsoft.com/office/drawing/2014/main" id="{F10B36D5-C0A8-A6A8-10B4-A30568232DC8}"/>
                </a:ext>
              </a:extLst>
            </p:cNvPr>
            <p:cNvPicPr>
              <a:picLocks noChangeAspect="1"/>
            </p:cNvPicPr>
            <p:nvPr/>
          </p:nvPicPr>
          <p:blipFill>
            <a:blip r:embed="rId4"/>
            <a:stretch>
              <a:fillRect/>
            </a:stretch>
          </p:blipFill>
          <p:spPr>
            <a:xfrm>
              <a:off x="5032374" y="3830638"/>
              <a:ext cx="323850" cy="314325"/>
            </a:xfrm>
            <a:prstGeom prst="rect">
              <a:avLst/>
            </a:prstGeom>
          </p:spPr>
        </p:pic>
        <p:sp>
          <p:nvSpPr>
            <p:cNvPr id="15" name="TextBox 14">
              <a:extLst>
                <a:ext uri="{FF2B5EF4-FFF2-40B4-BE49-F238E27FC236}">
                  <a16:creationId xmlns:a16="http://schemas.microsoft.com/office/drawing/2014/main" id="{A3C53BB5-8E72-EED5-894D-1A7F7D34E41A}"/>
                </a:ext>
              </a:extLst>
            </p:cNvPr>
            <p:cNvSpPr txBox="1"/>
            <p:nvPr/>
          </p:nvSpPr>
          <p:spPr>
            <a:xfrm>
              <a:off x="5486400" y="2794000"/>
              <a:ext cx="5689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ea typeface="+mn-lt"/>
                  <a:cs typeface="+mn-lt"/>
                </a:rPr>
                <a:t>Upskill employees in modern testing practices by increasing their technical knowledge and coding skills</a:t>
              </a:r>
              <a:endParaRPr lang="en-US">
                <a:latin typeface="Avenir Next LT Pro Light"/>
              </a:endParaRPr>
            </a:p>
          </p:txBody>
        </p:sp>
        <p:sp>
          <p:nvSpPr>
            <p:cNvPr id="16" name="TextBox 15">
              <a:extLst>
                <a:ext uri="{FF2B5EF4-FFF2-40B4-BE49-F238E27FC236}">
                  <a16:creationId xmlns:a16="http://schemas.microsoft.com/office/drawing/2014/main" id="{D2E5A12E-CB6B-E319-A55F-84071A9E1C41}"/>
                </a:ext>
              </a:extLst>
            </p:cNvPr>
            <p:cNvSpPr txBox="1"/>
            <p:nvPr/>
          </p:nvSpPr>
          <p:spPr>
            <a:xfrm>
              <a:off x="5448300" y="4533899"/>
              <a:ext cx="5689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ea typeface="+mn-lt"/>
                  <a:cs typeface="+mn-lt"/>
                </a:rPr>
                <a:t>Help transition ESDC to a DevOps model of application development by Shifting Left with pipeline integration</a:t>
              </a:r>
              <a:endParaRPr lang="en-US">
                <a:latin typeface="Avenir Next LT Pro Light"/>
              </a:endParaRPr>
            </a:p>
          </p:txBody>
        </p:sp>
        <p:sp>
          <p:nvSpPr>
            <p:cNvPr id="17" name="TextBox 16">
              <a:extLst>
                <a:ext uri="{FF2B5EF4-FFF2-40B4-BE49-F238E27FC236}">
                  <a16:creationId xmlns:a16="http://schemas.microsoft.com/office/drawing/2014/main" id="{93382B53-2EBC-939F-BFDF-ACC94B7BE8BF}"/>
                </a:ext>
              </a:extLst>
            </p:cNvPr>
            <p:cNvSpPr txBox="1"/>
            <p:nvPr/>
          </p:nvSpPr>
          <p:spPr>
            <a:xfrm>
              <a:off x="5448300" y="5473698"/>
              <a:ext cx="5689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cs typeface="Calibri"/>
                </a:rPr>
                <a:t>Promote collaboration and tear down silos in application development</a:t>
              </a:r>
            </a:p>
          </p:txBody>
        </p:sp>
        <p:pic>
          <p:nvPicPr>
            <p:cNvPr id="18" name="Picture 10">
              <a:extLst>
                <a:ext uri="{FF2B5EF4-FFF2-40B4-BE49-F238E27FC236}">
                  <a16:creationId xmlns:a16="http://schemas.microsoft.com/office/drawing/2014/main" id="{DFCBFA5A-279D-C5E0-BE0F-E63A0568DAA2}"/>
                </a:ext>
              </a:extLst>
            </p:cNvPr>
            <p:cNvPicPr>
              <a:picLocks noChangeAspect="1"/>
            </p:cNvPicPr>
            <p:nvPr/>
          </p:nvPicPr>
          <p:blipFill>
            <a:blip r:embed="rId4"/>
            <a:stretch>
              <a:fillRect/>
            </a:stretch>
          </p:blipFill>
          <p:spPr>
            <a:xfrm>
              <a:off x="5032373" y="4529138"/>
              <a:ext cx="323850" cy="314325"/>
            </a:xfrm>
            <a:prstGeom prst="rect">
              <a:avLst/>
            </a:prstGeom>
          </p:spPr>
        </p:pic>
        <p:sp>
          <p:nvSpPr>
            <p:cNvPr id="19" name="TextBox 18">
              <a:extLst>
                <a:ext uri="{FF2B5EF4-FFF2-40B4-BE49-F238E27FC236}">
                  <a16:creationId xmlns:a16="http://schemas.microsoft.com/office/drawing/2014/main" id="{E108C7A5-198B-C783-899E-E0BBFAC4CCBC}"/>
                </a:ext>
              </a:extLst>
            </p:cNvPr>
            <p:cNvSpPr txBox="1"/>
            <p:nvPr/>
          </p:nvSpPr>
          <p:spPr>
            <a:xfrm>
              <a:off x="5448300" y="2260600"/>
              <a:ext cx="5689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cs typeface="Calibri"/>
                </a:rPr>
                <a:t>Modernize ESDC's approach to Quality Assurance</a:t>
              </a:r>
            </a:p>
          </p:txBody>
        </p:sp>
        <p:pic>
          <p:nvPicPr>
            <p:cNvPr id="20" name="Picture 10">
              <a:extLst>
                <a:ext uri="{FF2B5EF4-FFF2-40B4-BE49-F238E27FC236}">
                  <a16:creationId xmlns:a16="http://schemas.microsoft.com/office/drawing/2014/main" id="{86939468-CBF8-0155-F6FD-6126B9D23867}"/>
                </a:ext>
              </a:extLst>
            </p:cNvPr>
            <p:cNvPicPr>
              <a:picLocks noChangeAspect="1"/>
            </p:cNvPicPr>
            <p:nvPr/>
          </p:nvPicPr>
          <p:blipFill>
            <a:blip r:embed="rId4"/>
            <a:stretch>
              <a:fillRect/>
            </a:stretch>
          </p:blipFill>
          <p:spPr>
            <a:xfrm>
              <a:off x="5032374" y="5507038"/>
              <a:ext cx="323850" cy="314325"/>
            </a:xfrm>
            <a:prstGeom prst="rect">
              <a:avLst/>
            </a:prstGeom>
          </p:spPr>
        </p:pic>
      </p:grpSp>
      <p:sp>
        <p:nvSpPr>
          <p:cNvPr id="23" name="TextBox 22">
            <a:extLst>
              <a:ext uri="{FF2B5EF4-FFF2-40B4-BE49-F238E27FC236}">
                <a16:creationId xmlns:a16="http://schemas.microsoft.com/office/drawing/2014/main" id="{C7D2D39E-9841-C4D4-2907-82F3C369BAC7}"/>
              </a:ext>
            </a:extLst>
          </p:cNvPr>
          <p:cNvSpPr txBox="1"/>
          <p:nvPr/>
        </p:nvSpPr>
        <p:spPr>
          <a:xfrm>
            <a:off x="2313589" y="327573"/>
            <a:ext cx="69469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chemeClr val="bg1"/>
                </a:solidFill>
                <a:latin typeface="Aharoni"/>
                <a:cs typeface="Aharoni"/>
              </a:rPr>
              <a:t>OUR GOALS</a:t>
            </a:r>
          </a:p>
        </p:txBody>
      </p:sp>
    </p:spTree>
    <p:extLst>
      <p:ext uri="{BB962C8B-B14F-4D97-AF65-F5344CB8AC3E}">
        <p14:creationId xmlns:p14="http://schemas.microsoft.com/office/powerpoint/2010/main" val="1985227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8" descr="Diagram&#10;&#10;Description automatically generated">
            <a:extLst>
              <a:ext uri="{FF2B5EF4-FFF2-40B4-BE49-F238E27FC236}">
                <a16:creationId xmlns:a16="http://schemas.microsoft.com/office/drawing/2014/main" id="{40CB0A3C-5AF1-46E0-BDD4-74057DE9675C}"/>
              </a:ext>
            </a:extLst>
          </p:cNvPr>
          <p:cNvPicPr>
            <a:picLocks noChangeAspect="1"/>
          </p:cNvPicPr>
          <p:nvPr/>
        </p:nvPicPr>
        <p:blipFill rotWithShape="1">
          <a:blip r:embed="rId3"/>
          <a:srcRect t="19"/>
          <a:stretch/>
        </p:blipFill>
        <p:spPr>
          <a:xfrm>
            <a:off x="20" y="1282"/>
            <a:ext cx="12191980" cy="6856718"/>
          </a:xfrm>
          <a:prstGeom prst="rect">
            <a:avLst/>
          </a:prstGeom>
        </p:spPr>
      </p:pic>
      <p:sp>
        <p:nvSpPr>
          <p:cNvPr id="15" name="TextBox 14">
            <a:extLst>
              <a:ext uri="{FF2B5EF4-FFF2-40B4-BE49-F238E27FC236}">
                <a16:creationId xmlns:a16="http://schemas.microsoft.com/office/drawing/2014/main" id="{5976ED6D-D7D8-450B-9008-960AEFA88F83}"/>
              </a:ext>
            </a:extLst>
          </p:cNvPr>
          <p:cNvSpPr txBox="1"/>
          <p:nvPr/>
        </p:nvSpPr>
        <p:spPr>
          <a:xfrm>
            <a:off x="101600" y="16637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a:latin typeface="Avenir Next LT Pro Light"/>
                <a:cs typeface="Calibri"/>
              </a:rPr>
              <a:t>Phase One: </a:t>
            </a:r>
            <a:endParaRPr lang="en-US" b="1">
              <a:latin typeface="Avenir Next LT Pro Light"/>
            </a:endParaRPr>
          </a:p>
          <a:p>
            <a:pPr algn="r"/>
            <a:r>
              <a:rPr lang="en-US" b="1">
                <a:latin typeface="Avenir Next LT Pro Light"/>
                <a:cs typeface="Calibri"/>
              </a:rPr>
              <a:t>Learning</a:t>
            </a:r>
            <a:endParaRPr lang="en-US" b="1">
              <a:latin typeface="Avenir Next LT Pro Light"/>
            </a:endParaRPr>
          </a:p>
        </p:txBody>
      </p:sp>
      <p:sp>
        <p:nvSpPr>
          <p:cNvPr id="17" name="TextBox 16">
            <a:extLst>
              <a:ext uri="{FF2B5EF4-FFF2-40B4-BE49-F238E27FC236}">
                <a16:creationId xmlns:a16="http://schemas.microsoft.com/office/drawing/2014/main" id="{16A47C78-FF38-4B16-A70A-C0F9DFF41A0E}"/>
              </a:ext>
            </a:extLst>
          </p:cNvPr>
          <p:cNvSpPr txBox="1"/>
          <p:nvPr/>
        </p:nvSpPr>
        <p:spPr>
          <a:xfrm>
            <a:off x="7213599" y="16637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venir Next LT Pro Light"/>
                <a:cs typeface="Calibri"/>
              </a:rPr>
              <a:t>Phase Two: </a:t>
            </a:r>
          </a:p>
          <a:p>
            <a:r>
              <a:rPr lang="en-US" b="1">
                <a:latin typeface="Avenir Next LT Pro Light"/>
                <a:cs typeface="Calibri"/>
              </a:rPr>
              <a:t>Workshops</a:t>
            </a:r>
            <a:endParaRPr lang="en-US" b="1">
              <a:latin typeface="Avenir Next LT Pro Light"/>
            </a:endParaRPr>
          </a:p>
        </p:txBody>
      </p:sp>
      <p:sp>
        <p:nvSpPr>
          <p:cNvPr id="19" name="TextBox 18">
            <a:extLst>
              <a:ext uri="{FF2B5EF4-FFF2-40B4-BE49-F238E27FC236}">
                <a16:creationId xmlns:a16="http://schemas.microsoft.com/office/drawing/2014/main" id="{CAAFC019-D9EC-412E-A308-9815A4792717}"/>
              </a:ext>
            </a:extLst>
          </p:cNvPr>
          <p:cNvSpPr txBox="1"/>
          <p:nvPr/>
        </p:nvSpPr>
        <p:spPr>
          <a:xfrm>
            <a:off x="101597" y="443229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a:latin typeface="Avenir Next LT Pro Light"/>
                <a:cs typeface="Calibri"/>
              </a:rPr>
              <a:t>Phase Four: </a:t>
            </a:r>
          </a:p>
          <a:p>
            <a:pPr algn="r"/>
            <a:r>
              <a:rPr lang="en-US" b="1">
                <a:latin typeface="Avenir Next LT Pro Light"/>
                <a:cs typeface="Calibri"/>
              </a:rPr>
              <a:t>Continuous Improvements</a:t>
            </a:r>
          </a:p>
        </p:txBody>
      </p:sp>
      <p:sp>
        <p:nvSpPr>
          <p:cNvPr id="21" name="TextBox 20">
            <a:extLst>
              <a:ext uri="{FF2B5EF4-FFF2-40B4-BE49-F238E27FC236}">
                <a16:creationId xmlns:a16="http://schemas.microsoft.com/office/drawing/2014/main" id="{18595262-60C1-4A8F-8723-374EEB4DC374}"/>
              </a:ext>
            </a:extLst>
          </p:cNvPr>
          <p:cNvSpPr txBox="1"/>
          <p:nvPr/>
        </p:nvSpPr>
        <p:spPr>
          <a:xfrm>
            <a:off x="7213598" y="44323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venir Next LT Pro Light"/>
                <a:cs typeface="Calibri"/>
              </a:rPr>
              <a:t>Phase Three: </a:t>
            </a:r>
            <a:endParaRPr lang="en-US" b="1">
              <a:latin typeface="Avenir Next LT Pro Light"/>
            </a:endParaRPr>
          </a:p>
          <a:p>
            <a:r>
              <a:rPr lang="en-US" b="1">
                <a:latin typeface="Avenir Next LT Pro Light"/>
                <a:cs typeface="Calibri"/>
              </a:rPr>
              <a:t>Mentoring</a:t>
            </a:r>
            <a:endParaRPr lang="en-US" b="1">
              <a:latin typeface="Avenir Next LT Pro Light"/>
            </a:endParaRPr>
          </a:p>
        </p:txBody>
      </p:sp>
    </p:spTree>
    <p:extLst>
      <p:ext uri="{BB962C8B-B14F-4D97-AF65-F5344CB8AC3E}">
        <p14:creationId xmlns:p14="http://schemas.microsoft.com/office/powerpoint/2010/main" val="4270166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shape&#10;&#10;Description automatically generated">
            <a:extLst>
              <a:ext uri="{FF2B5EF4-FFF2-40B4-BE49-F238E27FC236}">
                <a16:creationId xmlns:a16="http://schemas.microsoft.com/office/drawing/2014/main" id="{DF3C7927-ACC1-F44F-7F71-D86C67C1FEE9}"/>
              </a:ext>
            </a:extLst>
          </p:cNvPr>
          <p:cNvPicPr>
            <a:picLocks noChangeAspect="1"/>
          </p:cNvPicPr>
          <p:nvPr/>
        </p:nvPicPr>
        <p:blipFill rotWithShape="1">
          <a:blip r:embed="rId3"/>
          <a:srcRect b="1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13A01373-5062-A2A3-8920-FB53A206401A}"/>
              </a:ext>
            </a:extLst>
          </p:cNvPr>
          <p:cNvSpPr txBox="1"/>
          <p:nvPr/>
        </p:nvSpPr>
        <p:spPr>
          <a:xfrm>
            <a:off x="1066800" y="14732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15 WEEKS</a:t>
            </a:r>
          </a:p>
        </p:txBody>
      </p:sp>
      <p:sp>
        <p:nvSpPr>
          <p:cNvPr id="6" name="TextBox 5">
            <a:extLst>
              <a:ext uri="{FF2B5EF4-FFF2-40B4-BE49-F238E27FC236}">
                <a16:creationId xmlns:a16="http://schemas.microsoft.com/office/drawing/2014/main" id="{A9DF7450-2AFE-012F-B5A5-E2438DAD51C5}"/>
              </a:ext>
            </a:extLst>
          </p:cNvPr>
          <p:cNvSpPr txBox="1"/>
          <p:nvPr/>
        </p:nvSpPr>
        <p:spPr>
          <a:xfrm>
            <a:off x="4038600" y="139700"/>
            <a:ext cx="71628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Aharoni"/>
                <a:cs typeface="Aharoni"/>
              </a:rPr>
              <a:t>PHASE ONE: LEARNING</a:t>
            </a:r>
          </a:p>
        </p:txBody>
      </p:sp>
      <p:cxnSp>
        <p:nvCxnSpPr>
          <p:cNvPr id="9" name="Straight Arrow Connector 8">
            <a:extLst>
              <a:ext uri="{FF2B5EF4-FFF2-40B4-BE49-F238E27FC236}">
                <a16:creationId xmlns:a16="http://schemas.microsoft.com/office/drawing/2014/main" id="{B1A9C5CD-01D5-41D6-B6B7-17CD82389497}"/>
              </a:ext>
            </a:extLst>
          </p:cNvPr>
          <p:cNvCxnSpPr/>
          <p:nvPr/>
        </p:nvCxnSpPr>
        <p:spPr>
          <a:xfrm>
            <a:off x="5765800" y="1168400"/>
            <a:ext cx="3632200" cy="0"/>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2CE745DE-2EAE-AA6E-E14F-4540B5B61BD3}"/>
              </a:ext>
            </a:extLst>
          </p:cNvPr>
          <p:cNvSpPr txBox="1"/>
          <p:nvPr/>
        </p:nvSpPr>
        <p:spPr>
          <a:xfrm>
            <a:off x="4041775" y="1349375"/>
            <a:ext cx="60071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venir Next LT Pro Light"/>
              </a:rPr>
              <a:t>During this phase, teams work through an online training curriculum that is tailored to the individual needs of the team. </a:t>
            </a:r>
          </a:p>
          <a:p>
            <a:endParaRPr lang="en-US" sz="1600">
              <a:latin typeface="Avenir Next LT Pro Light"/>
              <a:cs typeface="Calibri" panose="020F0502020204030204"/>
            </a:endParaRPr>
          </a:p>
          <a:p>
            <a:r>
              <a:rPr lang="en-US" sz="1600">
                <a:latin typeface="Avenir Next LT Pro Light"/>
                <a:cs typeface="Calibri" panose="020F0502020204030204"/>
              </a:rPr>
              <a:t>Typical learning includes;</a:t>
            </a:r>
          </a:p>
        </p:txBody>
      </p:sp>
      <p:grpSp>
        <p:nvGrpSpPr>
          <p:cNvPr id="23" name="Group 22">
            <a:extLst>
              <a:ext uri="{FF2B5EF4-FFF2-40B4-BE49-F238E27FC236}">
                <a16:creationId xmlns:a16="http://schemas.microsoft.com/office/drawing/2014/main" id="{4C00E886-29A4-E731-A841-15DB5B0BF5FF}"/>
              </a:ext>
            </a:extLst>
          </p:cNvPr>
          <p:cNvGrpSpPr/>
          <p:nvPr/>
        </p:nvGrpSpPr>
        <p:grpSpPr>
          <a:xfrm>
            <a:off x="4168775" y="2730500"/>
            <a:ext cx="3146425" cy="1418054"/>
            <a:chOff x="4168775" y="2730500"/>
            <a:chExt cx="3146425" cy="1418054"/>
          </a:xfrm>
        </p:grpSpPr>
        <p:pic>
          <p:nvPicPr>
            <p:cNvPr id="17" name="Picture 10">
              <a:extLst>
                <a:ext uri="{FF2B5EF4-FFF2-40B4-BE49-F238E27FC236}">
                  <a16:creationId xmlns:a16="http://schemas.microsoft.com/office/drawing/2014/main" id="{27F48CEC-AC59-EB56-C44C-09F95BEE4776}"/>
                </a:ext>
              </a:extLst>
            </p:cNvPr>
            <p:cNvPicPr>
              <a:picLocks noChangeAspect="1"/>
            </p:cNvPicPr>
            <p:nvPr/>
          </p:nvPicPr>
          <p:blipFill>
            <a:blip r:embed="rId4"/>
            <a:stretch>
              <a:fillRect/>
            </a:stretch>
          </p:blipFill>
          <p:spPr>
            <a:xfrm>
              <a:off x="4168775" y="2763838"/>
              <a:ext cx="323850" cy="314325"/>
            </a:xfrm>
            <a:prstGeom prst="rect">
              <a:avLst/>
            </a:prstGeom>
          </p:spPr>
        </p:pic>
        <p:sp>
          <p:nvSpPr>
            <p:cNvPr id="18" name="TextBox 17">
              <a:extLst>
                <a:ext uri="{FF2B5EF4-FFF2-40B4-BE49-F238E27FC236}">
                  <a16:creationId xmlns:a16="http://schemas.microsoft.com/office/drawing/2014/main" id="{7BB2731D-87FC-80D5-77DC-935C8819CA23}"/>
                </a:ext>
              </a:extLst>
            </p:cNvPr>
            <p:cNvSpPr txBox="1"/>
            <p:nvPr/>
          </p:nvSpPr>
          <p:spPr>
            <a:xfrm>
              <a:off x="4572000" y="273050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venir Next LT Pro Light"/>
                </a:rPr>
                <a:t>Intro to Programming</a:t>
              </a:r>
              <a:endParaRPr lang="en-US" sz="1600">
                <a:latin typeface="Avenir Next LT Pro Light"/>
                <a:cs typeface="Calibri"/>
              </a:endParaRPr>
            </a:p>
          </p:txBody>
        </p:sp>
        <p:pic>
          <p:nvPicPr>
            <p:cNvPr id="19" name="Picture 18">
              <a:extLst>
                <a:ext uri="{FF2B5EF4-FFF2-40B4-BE49-F238E27FC236}">
                  <a16:creationId xmlns:a16="http://schemas.microsoft.com/office/drawing/2014/main" id="{BB6064F2-1733-E7B0-EAE1-6DAE0CB243A6}"/>
                </a:ext>
              </a:extLst>
            </p:cNvPr>
            <p:cNvPicPr>
              <a:picLocks noChangeAspect="1"/>
            </p:cNvPicPr>
            <p:nvPr/>
          </p:nvPicPr>
          <p:blipFill>
            <a:blip r:embed="rId4"/>
            <a:stretch>
              <a:fillRect/>
            </a:stretch>
          </p:blipFill>
          <p:spPr>
            <a:xfrm>
              <a:off x="4168775" y="3259138"/>
              <a:ext cx="323850" cy="314325"/>
            </a:xfrm>
            <a:prstGeom prst="rect">
              <a:avLst/>
            </a:prstGeom>
          </p:spPr>
        </p:pic>
        <p:sp>
          <p:nvSpPr>
            <p:cNvPr id="20" name="TextBox 19">
              <a:extLst>
                <a:ext uri="{FF2B5EF4-FFF2-40B4-BE49-F238E27FC236}">
                  <a16:creationId xmlns:a16="http://schemas.microsoft.com/office/drawing/2014/main" id="{45D1F21E-36DE-FCB3-074B-FD5A16876AA5}"/>
                </a:ext>
              </a:extLst>
            </p:cNvPr>
            <p:cNvSpPr txBox="1"/>
            <p:nvPr/>
          </p:nvSpPr>
          <p:spPr>
            <a:xfrm>
              <a:off x="4571999" y="323850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venir Next LT Pro Light"/>
                  <a:cs typeface="Calibri"/>
                </a:rPr>
                <a:t>DevOps Concepts</a:t>
              </a:r>
            </a:p>
          </p:txBody>
        </p:sp>
        <p:pic>
          <p:nvPicPr>
            <p:cNvPr id="21" name="Picture 20">
              <a:extLst>
                <a:ext uri="{FF2B5EF4-FFF2-40B4-BE49-F238E27FC236}">
                  <a16:creationId xmlns:a16="http://schemas.microsoft.com/office/drawing/2014/main" id="{E84EE4F5-4D3E-FE90-83ED-79EA5233E7FF}"/>
                </a:ext>
              </a:extLst>
            </p:cNvPr>
            <p:cNvPicPr>
              <a:picLocks noChangeAspect="1"/>
            </p:cNvPicPr>
            <p:nvPr/>
          </p:nvPicPr>
          <p:blipFill>
            <a:blip r:embed="rId4"/>
            <a:stretch>
              <a:fillRect/>
            </a:stretch>
          </p:blipFill>
          <p:spPr>
            <a:xfrm>
              <a:off x="4168775" y="3830638"/>
              <a:ext cx="323850" cy="314325"/>
            </a:xfrm>
            <a:prstGeom prst="rect">
              <a:avLst/>
            </a:prstGeom>
          </p:spPr>
        </p:pic>
        <p:sp>
          <p:nvSpPr>
            <p:cNvPr id="22" name="TextBox 21">
              <a:extLst>
                <a:ext uri="{FF2B5EF4-FFF2-40B4-BE49-F238E27FC236}">
                  <a16:creationId xmlns:a16="http://schemas.microsoft.com/office/drawing/2014/main" id="{59A36282-A41D-083F-7356-BA06D1F0A397}"/>
                </a:ext>
              </a:extLst>
            </p:cNvPr>
            <p:cNvSpPr txBox="1"/>
            <p:nvPr/>
          </p:nvSpPr>
          <p:spPr>
            <a:xfrm>
              <a:off x="4571998" y="381000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venir Next LT Pro Light"/>
                  <a:cs typeface="Calibri"/>
                </a:rPr>
                <a:t>C#</a:t>
              </a:r>
              <a:r>
                <a:rPr lang="en-US" sz="1600">
                  <a:latin typeface="Avenir Next LT Pro Light"/>
                  <a:ea typeface="+mn-lt"/>
                  <a:cs typeface="+mn-lt"/>
                </a:rPr>
                <a:t> or  Java,</a:t>
              </a:r>
              <a:r>
                <a:rPr lang="en-US" sz="1600">
                  <a:latin typeface="Avenir Next LT Pro Light"/>
                  <a:cs typeface="Calibri"/>
                </a:rPr>
                <a:t> Git  </a:t>
              </a:r>
              <a:endParaRPr lang="en-US" sz="1600">
                <a:latin typeface="Avenir Next LT Pro Light"/>
              </a:endParaRPr>
            </a:p>
          </p:txBody>
        </p:sp>
      </p:grpSp>
      <p:sp>
        <p:nvSpPr>
          <p:cNvPr id="25" name="TextBox 24">
            <a:extLst>
              <a:ext uri="{FF2B5EF4-FFF2-40B4-BE49-F238E27FC236}">
                <a16:creationId xmlns:a16="http://schemas.microsoft.com/office/drawing/2014/main" id="{1A6E9AF6-874C-5406-685E-338229E4C68E}"/>
              </a:ext>
            </a:extLst>
          </p:cNvPr>
          <p:cNvSpPr txBox="1"/>
          <p:nvPr/>
        </p:nvSpPr>
        <p:spPr>
          <a:xfrm>
            <a:off x="4038598" y="4445000"/>
            <a:ext cx="60071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venir Next LT Pro Light"/>
                <a:cs typeface="Calibri"/>
              </a:rPr>
              <a:t>The enabling coach meets with the team twice a week throughout this phase to check in on learning progress and answer questions.</a:t>
            </a:r>
            <a:r>
              <a:rPr lang="en-US" sz="1600">
                <a:latin typeface="Avenir Next LT Pro Light"/>
                <a:ea typeface="+mn-lt"/>
                <a:cs typeface="+mn-lt"/>
              </a:rPr>
              <a:t> Learners</a:t>
            </a:r>
            <a:r>
              <a:rPr lang="en-US" sz="1600">
                <a:ea typeface="+mn-lt"/>
                <a:cs typeface="+mn-lt"/>
              </a:rPr>
              <a:t> </a:t>
            </a:r>
            <a:r>
              <a:rPr lang="en-US" sz="1600">
                <a:latin typeface="Avenir Next LT Pro Light"/>
                <a:ea typeface="+mn-lt"/>
                <a:cs typeface="+mn-lt"/>
              </a:rPr>
              <a:t>are expected to dedicate a minimum of 4 hours per week to their learning (2 hours with their enabling coach and 2 hours of self-learning).</a:t>
            </a:r>
            <a:endParaRPr lang="en-US" sz="1600">
              <a:latin typeface="Avenir Next LT Pro Light"/>
              <a:cs typeface="Calibri"/>
            </a:endParaRPr>
          </a:p>
        </p:txBody>
      </p:sp>
    </p:spTree>
    <p:extLst>
      <p:ext uri="{BB962C8B-B14F-4D97-AF65-F5344CB8AC3E}">
        <p14:creationId xmlns:p14="http://schemas.microsoft.com/office/powerpoint/2010/main" val="2527572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shape&#10;&#10;Description automatically generated">
            <a:extLst>
              <a:ext uri="{FF2B5EF4-FFF2-40B4-BE49-F238E27FC236}">
                <a16:creationId xmlns:a16="http://schemas.microsoft.com/office/drawing/2014/main" id="{76F300AE-E062-362C-C1C6-47F8E2D4C77D}"/>
              </a:ext>
            </a:extLst>
          </p:cNvPr>
          <p:cNvPicPr>
            <a:picLocks noChangeAspect="1"/>
          </p:cNvPicPr>
          <p:nvPr/>
        </p:nvPicPr>
        <p:blipFill rotWithShape="1">
          <a:blip r:embed="rId3"/>
          <a:srcRect b="1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CB821AC8-C911-2FC4-F38E-BA9E9F13FA7F}"/>
              </a:ext>
            </a:extLst>
          </p:cNvPr>
          <p:cNvSpPr txBox="1"/>
          <p:nvPr/>
        </p:nvSpPr>
        <p:spPr>
          <a:xfrm>
            <a:off x="10071100" y="14097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 WEEKS</a:t>
            </a:r>
          </a:p>
        </p:txBody>
      </p:sp>
      <p:graphicFrame>
        <p:nvGraphicFramePr>
          <p:cNvPr id="6" name="Diagram 16">
            <a:extLst>
              <a:ext uri="{FF2B5EF4-FFF2-40B4-BE49-F238E27FC236}">
                <a16:creationId xmlns:a16="http://schemas.microsoft.com/office/drawing/2014/main" id="{E76F3774-D446-B921-E57B-E603485E0A15}"/>
              </a:ext>
            </a:extLst>
          </p:cNvPr>
          <p:cNvGraphicFramePr/>
          <p:nvPr>
            <p:extLst>
              <p:ext uri="{D42A27DB-BD31-4B8C-83A1-F6EECF244321}">
                <p14:modId xmlns:p14="http://schemas.microsoft.com/office/powerpoint/2010/main" val="78450121"/>
              </p:ext>
            </p:extLst>
          </p:nvPr>
        </p:nvGraphicFramePr>
        <p:xfrm>
          <a:off x="901700" y="1917700"/>
          <a:ext cx="7785100" cy="4102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TextBox 26">
            <a:extLst>
              <a:ext uri="{FF2B5EF4-FFF2-40B4-BE49-F238E27FC236}">
                <a16:creationId xmlns:a16="http://schemas.microsoft.com/office/drawing/2014/main" id="{4B60A4C8-5951-B6C2-5093-F896F4053692}"/>
              </a:ext>
            </a:extLst>
          </p:cNvPr>
          <p:cNvSpPr txBox="1"/>
          <p:nvPr/>
        </p:nvSpPr>
        <p:spPr>
          <a:xfrm>
            <a:off x="901700" y="228600"/>
            <a:ext cx="77851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Aharoni"/>
                <a:cs typeface="Aharoni"/>
              </a:rPr>
              <a:t>PHASE TWO: WORKSHOP</a:t>
            </a:r>
          </a:p>
        </p:txBody>
      </p:sp>
      <p:cxnSp>
        <p:nvCxnSpPr>
          <p:cNvPr id="29" name="Straight Arrow Connector 28">
            <a:extLst>
              <a:ext uri="{FF2B5EF4-FFF2-40B4-BE49-F238E27FC236}">
                <a16:creationId xmlns:a16="http://schemas.microsoft.com/office/drawing/2014/main" id="{4464D8EF-AA12-B9A3-F2D0-5D08A14B7270}"/>
              </a:ext>
            </a:extLst>
          </p:cNvPr>
          <p:cNvCxnSpPr/>
          <p:nvPr/>
        </p:nvCxnSpPr>
        <p:spPr>
          <a:xfrm>
            <a:off x="2971800" y="1181100"/>
            <a:ext cx="3632200" cy="0"/>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31" name="TextBox 30">
            <a:extLst>
              <a:ext uri="{FF2B5EF4-FFF2-40B4-BE49-F238E27FC236}">
                <a16:creationId xmlns:a16="http://schemas.microsoft.com/office/drawing/2014/main" id="{B4203633-9F1F-B78A-2B50-3D54229D7082}"/>
              </a:ext>
            </a:extLst>
          </p:cNvPr>
          <p:cNvSpPr txBox="1"/>
          <p:nvPr/>
        </p:nvSpPr>
        <p:spPr>
          <a:xfrm>
            <a:off x="904875" y="1590675"/>
            <a:ext cx="71247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rPr>
              <a:t>During this phase, teams meet with their enabling coach two times per week to collaboratively work through coding workshops to further develop the skills required for test automation.</a:t>
            </a:r>
          </a:p>
        </p:txBody>
      </p:sp>
    </p:spTree>
    <p:extLst>
      <p:ext uri="{BB962C8B-B14F-4D97-AF65-F5344CB8AC3E}">
        <p14:creationId xmlns:p14="http://schemas.microsoft.com/office/powerpoint/2010/main" val="2187281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a:extLst>
              <a:ext uri="{FF2B5EF4-FFF2-40B4-BE49-F238E27FC236}">
                <a16:creationId xmlns:a16="http://schemas.microsoft.com/office/drawing/2014/main" id="{F14B4195-1C4F-1E32-CC25-830DEFED2F4A}"/>
              </a:ext>
            </a:extLst>
          </p:cNvPr>
          <p:cNvPicPr>
            <a:picLocks noChangeAspect="1"/>
          </p:cNvPicPr>
          <p:nvPr/>
        </p:nvPicPr>
        <p:blipFill rotWithShape="1">
          <a:blip r:embed="rId3"/>
          <a:srcRect t="1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8CBCE845-234A-DEFB-A0B0-F647EB83622C}"/>
              </a:ext>
            </a:extLst>
          </p:cNvPr>
          <p:cNvSpPr txBox="1"/>
          <p:nvPr/>
        </p:nvSpPr>
        <p:spPr>
          <a:xfrm>
            <a:off x="673100" y="5778500"/>
            <a:ext cx="83439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Aharoni"/>
                <a:cs typeface="Aharoni"/>
              </a:rPr>
              <a:t>PHASE THREE: MENTORING</a:t>
            </a:r>
          </a:p>
        </p:txBody>
      </p:sp>
      <p:cxnSp>
        <p:nvCxnSpPr>
          <p:cNvPr id="6" name="Straight Arrow Connector 5">
            <a:extLst>
              <a:ext uri="{FF2B5EF4-FFF2-40B4-BE49-F238E27FC236}">
                <a16:creationId xmlns:a16="http://schemas.microsoft.com/office/drawing/2014/main" id="{F86B4330-F95F-9CD8-B4EE-CCADA1B2F996}"/>
              </a:ext>
            </a:extLst>
          </p:cNvPr>
          <p:cNvCxnSpPr/>
          <p:nvPr/>
        </p:nvCxnSpPr>
        <p:spPr>
          <a:xfrm>
            <a:off x="2794000" y="5588000"/>
            <a:ext cx="3632200" cy="0"/>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82BED4AB-1B88-D9C4-38A7-1BEB48B797B9}"/>
              </a:ext>
            </a:extLst>
          </p:cNvPr>
          <p:cNvSpPr txBox="1"/>
          <p:nvPr/>
        </p:nvSpPr>
        <p:spPr>
          <a:xfrm>
            <a:off x="904875" y="1717675"/>
            <a:ext cx="751796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venir Next LT Pro Light"/>
              </a:rPr>
              <a:t>At this point in the process, the enabling coach sets up the DevOps infrastructure pipeline for test automation.  </a:t>
            </a:r>
          </a:p>
          <a:p>
            <a:endParaRPr lang="en-US">
              <a:latin typeface="Avenir Next LT Pro Light"/>
              <a:cs typeface="Calibri"/>
            </a:endParaRPr>
          </a:p>
          <a:p>
            <a:r>
              <a:rPr lang="en-US">
                <a:latin typeface="Avenir Next LT Pro Light"/>
              </a:rPr>
              <a:t>The team starts to code automated test cases and execute them in their pipeline.</a:t>
            </a:r>
            <a:endParaRPr lang="en-US">
              <a:latin typeface="Avenir Next LT Pro Light"/>
              <a:cs typeface="Calibri"/>
            </a:endParaRPr>
          </a:p>
          <a:p>
            <a:endParaRPr lang="en-US">
              <a:latin typeface="Avenir Next LT Pro Light"/>
              <a:cs typeface="Calibri"/>
            </a:endParaRPr>
          </a:p>
          <a:p>
            <a:r>
              <a:rPr lang="en-US">
                <a:latin typeface="Avenir Next LT Pro Light"/>
                <a:cs typeface="Calibri"/>
              </a:rPr>
              <a:t>Twice a week the team participates in code reviews; reviewing pull requests and performing peer reviews on code.</a:t>
            </a:r>
          </a:p>
          <a:p>
            <a:endParaRPr lang="en-US">
              <a:latin typeface="Avenir Next LT Pro Light"/>
              <a:cs typeface="Calibri"/>
            </a:endParaRPr>
          </a:p>
          <a:p>
            <a:r>
              <a:rPr lang="en-US">
                <a:latin typeface="Avenir Next LT Pro Light"/>
                <a:cs typeface="Calibri"/>
              </a:rPr>
              <a:t>The enabling coach offers advice on best practices and helps troubleshoot any technical issues. </a:t>
            </a:r>
            <a:r>
              <a:rPr lang="en-US">
                <a:cs typeface="Calibri"/>
              </a:rPr>
              <a:t> </a:t>
            </a:r>
          </a:p>
        </p:txBody>
      </p:sp>
      <p:sp>
        <p:nvSpPr>
          <p:cNvPr id="11" name="TextBox 10">
            <a:extLst>
              <a:ext uri="{FF2B5EF4-FFF2-40B4-BE49-F238E27FC236}">
                <a16:creationId xmlns:a16="http://schemas.microsoft.com/office/drawing/2014/main" id="{404711E3-B8E8-507A-C0EC-AFC015A370BC}"/>
              </a:ext>
            </a:extLst>
          </p:cNvPr>
          <p:cNvSpPr txBox="1"/>
          <p:nvPr/>
        </p:nvSpPr>
        <p:spPr>
          <a:xfrm>
            <a:off x="9969500" y="50673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 MONTHS</a:t>
            </a:r>
          </a:p>
        </p:txBody>
      </p:sp>
    </p:spTree>
    <p:extLst>
      <p:ext uri="{BB962C8B-B14F-4D97-AF65-F5344CB8AC3E}">
        <p14:creationId xmlns:p14="http://schemas.microsoft.com/office/powerpoint/2010/main" val="30883842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A2E406FCED7E7E4681C4BF8CA699348E" ma:contentTypeVersion="43" ma:contentTypeDescription="Create a new document." ma:contentTypeScope="" ma:versionID="2eeb8736c0443fe85b0fa3898dc89eaf">
  <xsd:schema xmlns:xsd="http://www.w3.org/2001/XMLSchema" xmlns:xs="http://www.w3.org/2001/XMLSchema" xmlns:p="http://schemas.microsoft.com/office/2006/metadata/properties" xmlns:ns1="http://schemas.microsoft.com/sharepoint/v3" xmlns:ns2="58ac6ff4-25a8-4337-a884-a10be7ebec9c" xmlns:ns3="f76aaf80-9812-406c-9dd3-ccb851cf3a75" xmlns:ns4="b1dba9b7-d320-444a-8546-5f0829b2ff96" targetNamespace="http://schemas.microsoft.com/office/2006/metadata/properties" ma:root="true" ma:fieldsID="378942498350dbafcb5cf8bbb41a4af7" ns1:_="" ns2:_="" ns3:_="" ns4:_="">
    <xsd:import namespace="http://schemas.microsoft.com/sharepoint/v3"/>
    <xsd:import namespace="58ac6ff4-25a8-4337-a884-a10be7ebec9c"/>
    <xsd:import namespace="f76aaf80-9812-406c-9dd3-ccb851cf3a75"/>
    <xsd:import namespace="b1dba9b7-d320-444a-8546-5f0829b2ff96"/>
    <xsd:element name="properties">
      <xsd:complexType>
        <xsd:sequence>
          <xsd:element name="documentManagement">
            <xsd:complexType>
              <xsd:all>
                <xsd:element ref="ns2:Status" minOccurs="0"/>
                <xsd:element ref="ns1:RoutingRuleDescription" minOccurs="0"/>
                <xsd:element ref="ns3:Email_x005f_x0020_Attachments" minOccurs="0"/>
                <xsd:element ref="ns4:SharedWithUsers" minOccurs="0"/>
                <xsd:element ref="ns4:SharedWithDetails" minOccurs="0"/>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Email_x005f_x0020_To" minOccurs="0"/>
                <xsd:element ref="ns3:Email_x005f_x0020_From" minOccurs="0"/>
                <xsd:element ref="ns3:Email_x005f_x0020_Subject" minOccurs="0"/>
                <xsd:element ref="ns3:Email_x005f_x0020_Conversation_x005f_x0020_Topic" minOccurs="0"/>
                <xsd:element ref="ns3:Email_x005f_x0020_CC" minOccurs="0"/>
                <xsd:element ref="ns3:Email_x005f_x0020_Date" minOccurs="0"/>
                <xsd:element ref="ns4:_dlc_DocId" minOccurs="0"/>
                <xsd:element ref="ns4:_dlc_DocIdUrl" minOccurs="0"/>
                <xsd:element ref="ns4:_dlc_DocIdPersistId" minOccurs="0"/>
                <xsd:element ref="ns2: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3" nillable="true" ma:displayName="Item Description" ma: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ac6ff4-25a8-4337-a884-a10be7ebec9c" elementFormDefault="qualified">
    <xsd:import namespace="http://schemas.microsoft.com/office/2006/documentManagement/types"/>
    <xsd:import namespace="http://schemas.microsoft.com/office/infopath/2007/PartnerControls"/>
    <xsd:element name="Status" ma:index="2" nillable="true" ma:displayName="Status" ma:format="RadioButtons" ma:indexed="true" ma:internalName="Status" ma:readOnly="false">
      <xsd:simpleType>
        <xsd:restriction base="dms:Choice">
          <xsd:enumeration value="Draft"/>
          <xsd:enumeration value="Final"/>
          <xsd:enumeration value="Completed"/>
          <xsd:enumeration value="Archived"/>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hidden="true" ma:internalName="MediaServiceKeyPoints" ma:readOnly="true">
      <xsd:simpleType>
        <xsd:restriction base="dms:Note"/>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3fa6f064-5af2-4239-ab23-685642d59544"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hidden="true" ma:internalName="MediaServiceOCR"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Description" ma:index="32" nillable="true" ma:displayName="Description" ma:format="Dropdown" ma:hidden="true" ma:internalName="Description"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76aaf80-9812-406c-9dd3-ccb851cf3a75" elementFormDefault="qualified">
    <xsd:import namespace="http://schemas.microsoft.com/office/2006/documentManagement/types"/>
    <xsd:import namespace="http://schemas.microsoft.com/office/infopath/2007/PartnerControls"/>
    <xsd:element name="Email_x005f_x0020_Attachments" ma:index="4" nillable="true" ma:displayName="Email Attachments" ma:description="Email Attachments" ma:hidden="true" ma:internalName="Email_x0020_Attachments" ma:readOnly="false">
      <xsd:simpleType>
        <xsd:restriction base="dms:Text">
          <xsd:maxLength value="255"/>
        </xsd:restriction>
      </xsd:simpleType>
    </xsd:element>
    <xsd:element name="TaxCatchAll" ma:index="17" nillable="true" ma:displayName="Taxonomy Catch All Column" ma:hidden="true" ma:list="{bae4f85d-0a53-44e2-b23a-a1840f9f39f2}" ma:internalName="TaxCatchAll" ma:readOnly="false" ma:showField="CatchAllData" ma:web="b1dba9b7-d320-444a-8546-5f0829b2ff96">
      <xsd:complexType>
        <xsd:complexContent>
          <xsd:extension base="dms:MultiChoiceLookup">
            <xsd:sequence>
              <xsd:element name="Value" type="dms:Lookup" maxOccurs="unbounded" minOccurs="0" nillable="true"/>
            </xsd:sequence>
          </xsd:extension>
        </xsd:complexContent>
      </xsd:complexType>
    </xsd:element>
    <xsd:element name="Email_x005f_x0020_To" ma:index="21" nillable="true" ma:displayName="Email To" ma:description="Email To" ma:hidden="true" ma:internalName="Email_x0020_To" ma:readOnly="false">
      <xsd:simpleType>
        <xsd:restriction base="dms:Text">
          <xsd:maxLength value="255"/>
        </xsd:restriction>
      </xsd:simpleType>
    </xsd:element>
    <xsd:element name="Email_x005f_x0020_From" ma:index="22" nillable="true" ma:displayName="Email From" ma:description="Email From" ma:hidden="true" ma:internalName="Email_x0020_From" ma:readOnly="false">
      <xsd:simpleType>
        <xsd:restriction base="dms:Text">
          <xsd:maxLength value="255"/>
        </xsd:restriction>
      </xsd:simpleType>
    </xsd:element>
    <xsd:element name="Email_x005f_x0020_Subject" ma:index="23" nillable="true" ma:displayName="Email Subject" ma:description="Email Subject" ma:hidden="true" ma:internalName="Email_x0020_Subject" ma:readOnly="false">
      <xsd:simpleType>
        <xsd:restriction base="dms:Text">
          <xsd:maxLength value="255"/>
        </xsd:restriction>
      </xsd:simpleType>
    </xsd:element>
    <xsd:element name="Email_x005f_x0020_Conversation_x005f_x0020_Topic" ma:index="24" nillable="true" ma:displayName="Email Conversation Topic" ma:description="Email Conversation Topic" ma:hidden="true" ma:internalName="Email_x0020_Conversation_x0020_Topic" ma:readOnly="false">
      <xsd:simpleType>
        <xsd:restriction base="dms:Text">
          <xsd:maxLength value="255"/>
        </xsd:restriction>
      </xsd:simpleType>
    </xsd:element>
    <xsd:element name="Email_x005f_x0020_CC" ma:index="25" nillable="true" ma:displayName="Email CC" ma:description="Email CC" ma:hidden="true" ma:internalName="Email_x0020_CC" ma:readOnly="false">
      <xsd:simpleType>
        <xsd:restriction base="dms:Text">
          <xsd:maxLength value="255"/>
        </xsd:restriction>
      </xsd:simpleType>
    </xsd:element>
    <xsd:element name="Email_x005f_x0020_Date" ma:index="26" nillable="true" ma:displayName="Email Date" ma:description="Email Date" ma:format="DateOnly" ma:hidden="true" ma:internalName="Email_x0020_Date"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dba9b7-d320-444a-8546-5f0829b2ff96" elementFormDefault="qualified">
    <xsd:import namespace="http://schemas.microsoft.com/office/2006/documentManagement/types"/>
    <xsd:import namespace="http://schemas.microsoft.com/office/infopath/2007/PartnerControls"/>
    <xsd:element name="SharedWithUsers" ma:index="8"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hidden="true" ma:internalName="SharedWithDetails" ma:readOnly="true">
      <xsd:simpleType>
        <xsd:restriction base="dms:Note"/>
      </xsd:simpleType>
    </xsd:element>
    <xsd:element name="_dlc_DocId" ma:index="28" nillable="true" ma:displayName="Document ID Value" ma:description="The value of the document ID assigned to this item." ma:hidden="true" ma:indexed="true" ma:internalName="_dlc_DocId" ma:readOnly="false">
      <xsd:simpleType>
        <xsd:restriction base="dms:Text"/>
      </xsd:simpleType>
    </xsd:element>
    <xsd:element name="_dlc_DocIdUrl" ma:index="29" nillable="true" ma:displayName="Document ID" ma:description="Permanent link to this document."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0" nillable="true" ma:displayName="Persist ID" ma:description="Keep ID on add." ma:hidden="true" ma:internalName="_dlc_DocIdPersistId" ma:readOnly="fals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b1dba9b7-d320-444a-8546-5f0829b2ff96">
      <UserInfo>
        <DisplayName>Prévost, Geneviève G [NC]</DisplayName>
        <AccountId>18</AccountId>
        <AccountType/>
      </UserInfo>
      <UserInfo>
        <DisplayName>Turcotte, Philippe P [NC]</DisplayName>
        <AccountId>42</AccountId>
        <AccountType/>
      </UserInfo>
      <UserInfo>
        <DisplayName>Paquette, Michel MR [NC]</DisplayName>
        <AccountId>44</AccountId>
        <AccountType/>
      </UserInfo>
    </SharedWithUsers>
    <Status xmlns="58ac6ff4-25a8-4337-a884-a10be7ebec9c">Draft</Status>
    <lcf76f155ced4ddcb4097134ff3c332f xmlns="58ac6ff4-25a8-4337-a884-a10be7ebec9c">
      <Terms xmlns="http://schemas.microsoft.com/office/infopath/2007/PartnerControls"/>
    </lcf76f155ced4ddcb4097134ff3c332f>
    <TaxCatchAll xmlns="f76aaf80-9812-406c-9dd3-ccb851cf3a75" xsi:nil="true"/>
    <Email_x005f_x0020_Date xmlns="f76aaf80-9812-406c-9dd3-ccb851cf3a75" xsi:nil="true"/>
    <Email_x005f_x0020_Attachments xmlns="f76aaf80-9812-406c-9dd3-ccb851cf3a75" xsi:nil="true"/>
    <Email_x005f_x0020_From xmlns="f76aaf80-9812-406c-9dd3-ccb851cf3a75" xsi:nil="true"/>
    <Email_x005f_x0020_To xmlns="f76aaf80-9812-406c-9dd3-ccb851cf3a75" xsi:nil="true"/>
    <Email_x005f_x0020_Subject xmlns="f76aaf80-9812-406c-9dd3-ccb851cf3a75" xsi:nil="true"/>
    <Email_x005f_x0020_Conversation_x005f_x0020_Topic xmlns="f76aaf80-9812-406c-9dd3-ccb851cf3a75" xsi:nil="true"/>
    <Email_x005f_x0020_CC xmlns="f76aaf80-9812-406c-9dd3-ccb851cf3a75" xsi:nil="true"/>
    <_dlc_DocId xmlns="b1dba9b7-d320-444a-8546-5f0829b2ff96">XNS64TCAU7MK-966310087-6868</_dlc_DocId>
    <_dlc_DocIdUrl xmlns="b1dba9b7-d320-444a-8546-5f0829b2ff96">
      <Url>https://014gc.sharepoint.com/sites/SME-CEME_TCOE-TS/_layouts/15/DocIdRedir.aspx?ID=XNS64TCAU7MK-966310087-6868</Url>
      <Description>XNS64TCAU7MK-966310087-6868</Description>
    </_dlc_DocIdUrl>
    <RoutingRuleDescription xmlns="http://schemas.microsoft.com/sharepoint/v3" xsi:nil="true"/>
    <_dlc_DocIdPersistId xmlns="b1dba9b7-d320-444a-8546-5f0829b2ff96" xsi:nil="true"/>
    <Description xmlns="58ac6ff4-25a8-4337-a884-a10be7ebec9c" xsi:nil="true"/>
  </documentManagement>
</p:properties>
</file>

<file path=customXml/itemProps1.xml><?xml version="1.0" encoding="utf-8"?>
<ds:datastoreItem xmlns:ds="http://schemas.openxmlformats.org/officeDocument/2006/customXml" ds:itemID="{41AAE058-0150-4B85-B087-F22E63C00194}">
  <ds:schemaRefs>
    <ds:schemaRef ds:uri="http://schemas.microsoft.com/sharepoint/events"/>
  </ds:schemaRefs>
</ds:datastoreItem>
</file>

<file path=customXml/itemProps2.xml><?xml version="1.0" encoding="utf-8"?>
<ds:datastoreItem xmlns:ds="http://schemas.openxmlformats.org/officeDocument/2006/customXml" ds:itemID="{880B1A80-FEAF-4EFE-AF97-FD5F7EF9C4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8ac6ff4-25a8-4337-a884-a10be7ebec9c"/>
    <ds:schemaRef ds:uri="f76aaf80-9812-406c-9dd3-ccb851cf3a75"/>
    <ds:schemaRef ds:uri="b1dba9b7-d320-444a-8546-5f0829b2ff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1C3E1B-A9CC-4715-A6C9-83BAD05E5EBF}">
  <ds:schemaRefs>
    <ds:schemaRef ds:uri="http://schemas.microsoft.com/sharepoint/v3/contenttype/forms"/>
  </ds:schemaRefs>
</ds:datastoreItem>
</file>

<file path=customXml/itemProps4.xml><?xml version="1.0" encoding="utf-8"?>
<ds:datastoreItem xmlns:ds="http://schemas.openxmlformats.org/officeDocument/2006/customXml" ds:itemID="{BAC0DDCA-499B-4414-8241-362546023A18}">
  <ds:schemaRefs>
    <ds:schemaRef ds:uri="http://schemas.openxmlformats.org/package/2006/metadata/core-properties"/>
    <ds:schemaRef ds:uri="http://www.w3.org/XML/1998/namespace"/>
    <ds:schemaRef ds:uri="http://purl.org/dc/terms/"/>
    <ds:schemaRef ds:uri="58ac6ff4-25a8-4337-a884-a10be7ebec9c"/>
    <ds:schemaRef ds:uri="http://purl.org/dc/elements/1.1/"/>
    <ds:schemaRef ds:uri="http://schemas.microsoft.com/office/2006/documentManagement/types"/>
    <ds:schemaRef ds:uri="http://purl.org/dc/dcmitype/"/>
    <ds:schemaRef ds:uri="http://schemas.microsoft.com/office/infopath/2007/PartnerControls"/>
    <ds:schemaRef ds:uri="b1dba9b7-d320-444a-8546-5f0829b2ff96"/>
    <ds:schemaRef ds:uri="f76aaf80-9812-406c-9dd3-ccb851cf3a75"/>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1573</Words>
  <Application>Microsoft Office PowerPoint</Application>
  <PresentationFormat>Widescreen</PresentationFormat>
  <Paragraphs>196</Paragraphs>
  <Slides>20</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Aharoni</vt:lpstr>
      <vt:lpstr>Arial</vt:lpstr>
      <vt:lpstr>Avenir Next LT Pro Light</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Moncrieff, Jodi Lynn JL [NC]</dc:creator>
  <cp:lastModifiedBy>Moncrieff, Jodi Lynn JL [NC]</cp:lastModifiedBy>
  <cp:revision>1</cp:revision>
  <dcterms:created xsi:type="dcterms:W3CDTF">2022-02-23T16:30:54Z</dcterms:created>
  <dcterms:modified xsi:type="dcterms:W3CDTF">2023-05-18T18:27:50Z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0x010100A2E406FCED7E7E4681C4BF8CA699348E</vt:lpwstr>
  </property>
  <property fmtid="{D5CDD505-2E9C-101B-9397-08002B2CF9AE}" pid="3" name="Order">
    <vt:r8>17800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xd_Signature">
    <vt:bool>false</vt:bool>
  </property>
  <property fmtid="{D5CDD505-2E9C-101B-9397-08002B2CF9AE}" pid="8" name="xd_ProgID">
    <vt:lpwstr/>
  </property>
  <property fmtid="{D5CDD505-2E9C-101B-9397-08002B2CF9AE}" pid="9" name="TemplateUrl">
    <vt:lpwstr/>
  </property>
  <property fmtid="{D5CDD505-2E9C-101B-9397-08002B2CF9AE}" pid="10" name="_dlc_DocIdItemGuid">
    <vt:lpwstr>bfe9daff-4caa-4199-be83-1f40cf7c061e</vt:lpwstr>
  </property>
  <property fmtid="{D5CDD505-2E9C-101B-9397-08002B2CF9AE}" pid="11" name="MediaServiceImageTags">
    <vt:lpwstr/>
  </property>
</Properties>
</file>